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5" r:id="rId4"/>
    <p:sldId id="259" r:id="rId5"/>
    <p:sldId id="270" r:id="rId6"/>
    <p:sldId id="269" r:id="rId7"/>
    <p:sldId id="260" r:id="rId8"/>
    <p:sldId id="266" r:id="rId9"/>
    <p:sldId id="267" r:id="rId10"/>
    <p:sldId id="268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365"/>
    <a:srgbClr val="B5C048"/>
    <a:srgbClr val="274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607" dt="2025-08-23T11:02:46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>
        <p:scale>
          <a:sx n="66" d="100"/>
          <a:sy n="66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3T11:03:51.625" v="9887" actId="20577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3T08:00:10.357" v="8588" actId="1076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3T06:52:27.367" v="7966" actId="20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23T08:00:10.357" v="8588" actId="1076"/>
          <ac:spMkLst>
            <pc:docMk/>
            <pc:sldMk cId="2547341285" sldId="257"/>
            <ac:spMk id="6" creationId="{2E35B824-A769-CBFF-B222-DB71273A38A9}"/>
          </ac:spMkLst>
        </pc:spChg>
        <pc:spChg chg="add del mod">
          <ac:chgData name="martina castellucci" userId="4e2a8cf5de48ac53" providerId="LiveId" clId="{3378B397-9194-42D1-B93B-7D2E57F6BBD4}" dt="2025-08-23T07:12:31.856" v="8156" actId="478"/>
          <ac:spMkLst>
            <pc:docMk/>
            <pc:sldMk cId="2547341285" sldId="257"/>
            <ac:spMk id="7" creationId="{131E0949-3FCA-E3B9-8309-3F7967F33886}"/>
          </ac:spMkLst>
        </pc:spChg>
        <pc:spChg chg="add">
          <ac:chgData name="martina castellucci" userId="4e2a8cf5de48ac53" providerId="LiveId" clId="{3378B397-9194-42D1-B93B-7D2E57F6BBD4}" dt="2025-08-23T07:10:00.258" v="8128"/>
          <ac:spMkLst>
            <pc:docMk/>
            <pc:sldMk cId="2547341285" sldId="257"/>
            <ac:spMk id="8" creationId="{B12EA4EC-ECAB-C1F6-956F-348946F87B7D}"/>
          </ac:spMkLst>
        </pc:spChg>
        <pc:spChg chg="add del mod">
          <ac:chgData name="martina castellucci" userId="4e2a8cf5de48ac53" providerId="LiveId" clId="{3378B397-9194-42D1-B93B-7D2E57F6BBD4}" dt="2025-08-23T07:10:59.174" v="8136" actId="478"/>
          <ac:spMkLst>
            <pc:docMk/>
            <pc:sldMk cId="2547341285" sldId="257"/>
            <ac:spMk id="9" creationId="{3D175BCF-3F6C-795C-8D3B-18B53A6EA28D}"/>
          </ac:spMkLst>
        </pc:spChg>
        <pc:spChg chg="add mod">
          <ac:chgData name="martina castellucci" userId="4e2a8cf5de48ac53" providerId="LiveId" clId="{3378B397-9194-42D1-B93B-7D2E57F6BBD4}" dt="2025-08-23T08:00:05.714" v="8587" actId="1076"/>
          <ac:spMkLst>
            <pc:docMk/>
            <pc:sldMk cId="2547341285" sldId="257"/>
            <ac:spMk id="10" creationId="{43DA6CB9-80C0-A9C1-BE09-E953115ADEA4}"/>
          </ac:spMkLst>
        </pc:spChg>
        <pc:spChg chg="add del mod">
          <ac:chgData name="martina castellucci" userId="4e2a8cf5de48ac53" providerId="LiveId" clId="{3378B397-9194-42D1-B93B-7D2E57F6BBD4}" dt="2025-08-23T07:12:31.856" v="8156" actId="478"/>
          <ac:spMkLst>
            <pc:docMk/>
            <pc:sldMk cId="2547341285" sldId="257"/>
            <ac:spMk id="11" creationId="{56F1B083-3F0E-B701-FA2D-21E4E646226D}"/>
          </ac:spMkLst>
        </pc:spChg>
        <pc:spChg chg="add mod">
          <ac:chgData name="martina castellucci" userId="4e2a8cf5de48ac53" providerId="LiveId" clId="{3378B397-9194-42D1-B93B-7D2E57F6BBD4}" dt="2025-08-23T07:59:06.469" v="8578" actId="1076"/>
          <ac:spMkLst>
            <pc:docMk/>
            <pc:sldMk cId="2547341285" sldId="257"/>
            <ac:spMk id="12" creationId="{1E7E31FF-86DC-02D3-D683-30F5A6F1504C}"/>
          </ac:spMkLst>
        </pc:spChg>
        <pc:spChg chg="add del mod">
          <ac:chgData name="martina castellucci" userId="4e2a8cf5de48ac53" providerId="LiveId" clId="{3378B397-9194-42D1-B93B-7D2E57F6BBD4}" dt="2025-08-23T07:12:49.939" v="8174" actId="478"/>
          <ac:spMkLst>
            <pc:docMk/>
            <pc:sldMk cId="2547341285" sldId="257"/>
            <ac:spMk id="13" creationId="{B8FA7250-DA6A-5E53-D944-1A08575001CA}"/>
          </ac:spMkLst>
        </pc:spChg>
        <pc:spChg chg="add mod">
          <ac:chgData name="martina castellucci" userId="4e2a8cf5de48ac53" providerId="LiveId" clId="{3378B397-9194-42D1-B93B-7D2E57F6BBD4}" dt="2025-08-23T07:13:04.935" v="8177" actId="1076"/>
          <ac:spMkLst>
            <pc:docMk/>
            <pc:sldMk cId="2547341285" sldId="257"/>
            <ac:spMk id="14" creationId="{258F2D23-01E0-1380-3D4D-F0D2FACCE1E4}"/>
          </ac:spMkLst>
        </pc:spChg>
        <pc:spChg chg="add">
          <ac:chgData name="martina castellucci" userId="4e2a8cf5de48ac53" providerId="LiveId" clId="{3378B397-9194-42D1-B93B-7D2E57F6BBD4}" dt="2025-08-23T07:13:10.151" v="8179"/>
          <ac:spMkLst>
            <pc:docMk/>
            <pc:sldMk cId="2547341285" sldId="257"/>
            <ac:spMk id="15" creationId="{92E2FEEE-98A6-2DAF-686E-FF76B5C9F508}"/>
          </ac:spMkLst>
        </pc:spChg>
        <pc:spChg chg="add mod">
          <ac:chgData name="martina castellucci" userId="4e2a8cf5de48ac53" providerId="LiveId" clId="{3378B397-9194-42D1-B93B-7D2E57F6BBD4}" dt="2025-08-23T07:58:18.854" v="8570" actId="1076"/>
          <ac:spMkLst>
            <pc:docMk/>
            <pc:sldMk cId="2547341285" sldId="257"/>
            <ac:spMk id="17" creationId="{AB447FB9-3AC9-6DA9-FBBA-3B590254C5FC}"/>
          </ac:spMkLst>
        </pc:spChg>
        <pc:spChg chg="add mod">
          <ac:chgData name="martina castellucci" userId="4e2a8cf5de48ac53" providerId="LiveId" clId="{3378B397-9194-42D1-B93B-7D2E57F6BBD4}" dt="2025-08-23T07:59:04.067" v="8577" actId="1076"/>
          <ac:spMkLst>
            <pc:docMk/>
            <pc:sldMk cId="2547341285" sldId="257"/>
            <ac:spMk id="20" creationId="{81103FD7-9210-E59F-465E-26B0B6EA8ED6}"/>
          </ac:spMkLst>
        </pc:spChg>
        <pc:spChg chg="add mod">
          <ac:chgData name="martina castellucci" userId="4e2a8cf5de48ac53" providerId="LiveId" clId="{3378B397-9194-42D1-B93B-7D2E57F6BBD4}" dt="2025-08-23T06:49:46.033" v="7941" actId="1076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23T07:59:28.788" v="8582" actId="1076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23T07:59:14.854" v="8579" actId="1076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23T07:59:47.391" v="8584" actId="1076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23T07:59:56.097" v="8586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23T07:59:51.816" v="8585" actId="1076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23T07:59:42.942" v="8583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23T06:49:48.580" v="7942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del mod ord">
        <pc:chgData name="martina castellucci" userId="4e2a8cf5de48ac53" providerId="LiveId" clId="{3378B397-9194-42D1-B93B-7D2E57F6BBD4}" dt="2025-08-23T07:33:06.780" v="8388" actId="47"/>
        <pc:sldMkLst>
          <pc:docMk/>
          <pc:sldMk cId="3900983208" sldId="258"/>
        </pc:sldMkLst>
        <pc:spChg chg="add del mod">
          <ac:chgData name="martina castellucci" userId="4e2a8cf5de48ac53" providerId="LiveId" clId="{3378B397-9194-42D1-B93B-7D2E57F6BBD4}" dt="2025-08-23T07:25:34.172" v="8296"/>
          <ac:spMkLst>
            <pc:docMk/>
            <pc:sldMk cId="3900983208" sldId="258"/>
            <ac:spMk id="3" creationId="{97223609-085B-0814-73C1-2EA6C9F48738}"/>
          </ac:spMkLst>
        </pc:spChg>
      </pc:sldChg>
      <pc:sldChg chg="addSp delSp modSp mod modNotesTx">
        <pc:chgData name="martina castellucci" userId="4e2a8cf5de48ac53" providerId="LiveId" clId="{3378B397-9194-42D1-B93B-7D2E57F6BBD4}" dt="2025-08-23T09:12:25.452" v="9087" actId="1076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 mod">
          <ac:chgData name="martina castellucci" userId="4e2a8cf5de48ac53" providerId="LiveId" clId="{3378B397-9194-42D1-B93B-7D2E57F6BBD4}" dt="2025-08-23T08:36:25.982" v="8780" actId="20577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add mod">
          <ac:chgData name="martina castellucci" userId="4e2a8cf5de48ac53" providerId="LiveId" clId="{3378B397-9194-42D1-B93B-7D2E57F6BBD4}" dt="2025-08-23T07:46:29.800" v="8498" actId="113"/>
          <ac:spMkLst>
            <pc:docMk/>
            <pc:sldMk cId="3667541488" sldId="259"/>
            <ac:spMk id="16" creationId="{676882D8-AC22-D404-5EE0-5730E185E124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spChg chg="add mod">
          <ac:chgData name="martina castellucci" userId="4e2a8cf5de48ac53" providerId="LiveId" clId="{3378B397-9194-42D1-B93B-7D2E57F6BBD4}" dt="2025-08-23T08:41:03.545" v="8833" actId="1076"/>
          <ac:spMkLst>
            <pc:docMk/>
            <pc:sldMk cId="3667541488" sldId="259"/>
            <ac:spMk id="26" creationId="{ACF0DFBB-1B54-0793-046C-F06441AA8915}"/>
          </ac:spMkLst>
        </pc:spChg>
        <pc:picChg chg="add mod">
          <ac:chgData name="martina castellucci" userId="4e2a8cf5de48ac53" providerId="LiveId" clId="{3378B397-9194-42D1-B93B-7D2E57F6BBD4}" dt="2025-08-23T07:43:33.929" v="8458" actId="1076"/>
          <ac:picMkLst>
            <pc:docMk/>
            <pc:sldMk cId="3667541488" sldId="259"/>
            <ac:picMk id="5" creationId="{510700F6-7C97-F978-4F37-C6A2502C4D1D}"/>
          </ac:picMkLst>
        </pc:picChg>
        <pc:picChg chg="add del mod modCrop">
          <ac:chgData name="martina castellucci" userId="4e2a8cf5de48ac53" providerId="LiveId" clId="{3378B397-9194-42D1-B93B-7D2E57F6BBD4}" dt="2025-08-23T07:41:01.614" v="8412" actId="478"/>
          <ac:picMkLst>
            <pc:docMk/>
            <pc:sldMk cId="3667541488" sldId="259"/>
            <ac:picMk id="8" creationId="{163E6A2A-2C9E-7241-2855-EDD0F76874E2}"/>
          </ac:picMkLst>
        </pc:picChg>
        <pc:picChg chg="add del mod">
          <ac:chgData name="martina castellucci" userId="4e2a8cf5de48ac53" providerId="LiveId" clId="{3378B397-9194-42D1-B93B-7D2E57F6BBD4}" dt="2025-08-23T07:39:38.663" v="8401" actId="478"/>
          <ac:picMkLst>
            <pc:docMk/>
            <pc:sldMk cId="3667541488" sldId="259"/>
            <ac:picMk id="9" creationId="{B82232B4-17BE-1800-F830-DEA2793249BB}"/>
          </ac:picMkLst>
        </pc:picChg>
        <pc:picChg chg="add del mod">
          <ac:chgData name="martina castellucci" userId="4e2a8cf5de48ac53" providerId="LiveId" clId="{3378B397-9194-42D1-B93B-7D2E57F6BBD4}" dt="2025-08-23T07:43:13.802" v="8448" actId="478"/>
          <ac:picMkLst>
            <pc:docMk/>
            <pc:sldMk cId="3667541488" sldId="259"/>
            <ac:picMk id="11" creationId="{3DBD2610-E206-A42E-CC71-B16B635E9E07}"/>
          </ac:picMkLst>
        </pc:picChg>
        <pc:picChg chg="add mod">
          <ac:chgData name="martina castellucci" userId="4e2a8cf5de48ac53" providerId="LiveId" clId="{3378B397-9194-42D1-B93B-7D2E57F6BBD4}" dt="2025-08-23T09:12:19.606" v="9086" actId="1076"/>
          <ac:picMkLst>
            <pc:docMk/>
            <pc:sldMk cId="3667541488" sldId="259"/>
            <ac:picMk id="13" creationId="{FA892759-EAF4-F25B-1869-27C53587C9FB}"/>
          </ac:picMkLst>
        </pc:picChg>
        <pc:picChg chg="add mod">
          <ac:chgData name="martina castellucci" userId="4e2a8cf5de48ac53" providerId="LiveId" clId="{3378B397-9194-42D1-B93B-7D2E57F6BBD4}" dt="2025-08-23T07:43:35.792" v="8459" actId="1076"/>
          <ac:picMkLst>
            <pc:docMk/>
            <pc:sldMk cId="3667541488" sldId="259"/>
            <ac:picMk id="15" creationId="{0C97A25B-8B33-ACE5-6769-2676F8AD999C}"/>
          </ac:picMkLst>
        </pc:picChg>
        <pc:picChg chg="add del mod">
          <ac:chgData name="martina castellucci" userId="4e2a8cf5de48ac53" providerId="LiveId" clId="{3378B397-9194-42D1-B93B-7D2E57F6BBD4}" dt="2025-08-23T07:49:14.809" v="8502" actId="478"/>
          <ac:picMkLst>
            <pc:docMk/>
            <pc:sldMk cId="3667541488" sldId="259"/>
            <ac:picMk id="20" creationId="{65585E71-8A4F-EDDD-BF75-A9BE2F9FE12A}"/>
          </ac:picMkLst>
        </pc:picChg>
        <pc:picChg chg="add mod">
          <ac:chgData name="martina castellucci" userId="4e2a8cf5de48ac53" providerId="LiveId" clId="{3378B397-9194-42D1-B93B-7D2E57F6BBD4}" dt="2025-08-23T09:12:25.452" v="9087" actId="1076"/>
          <ac:picMkLst>
            <pc:docMk/>
            <pc:sldMk cId="3667541488" sldId="259"/>
            <ac:picMk id="28" creationId="{02DDDD7C-3F94-0F7F-78EF-38BF05336B38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  <pc:cxnChg chg="add del mod">
          <ac:chgData name="martina castellucci" userId="4e2a8cf5de48ac53" providerId="LiveId" clId="{3378B397-9194-42D1-B93B-7D2E57F6BBD4}" dt="2025-08-23T08:49:32.227" v="8888" actId="478"/>
          <ac:cxnSpMkLst>
            <pc:docMk/>
            <pc:sldMk cId="3667541488" sldId="259"/>
            <ac:cxnSpMk id="22" creationId="{7F539939-032E-9D53-43F8-2E9F7DE16682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3T11:00:05.005" v="9795" actId="14100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23T09:19:02.921" v="9119" actId="27636"/>
          <ac:spMkLst>
            <pc:docMk/>
            <pc:sldMk cId="2357807059" sldId="260"/>
            <ac:spMk id="2" creationId="{942667E2-58A9-0441-B056-3C59619E2D93}"/>
          </ac:spMkLst>
        </pc:spChg>
        <pc:spChg chg="add mod">
          <ac:chgData name="martina castellucci" userId="4e2a8cf5de48ac53" providerId="LiveId" clId="{3378B397-9194-42D1-B93B-7D2E57F6BBD4}" dt="2025-08-23T09:41:41.075" v="9339" actId="1076"/>
          <ac:spMkLst>
            <pc:docMk/>
            <pc:sldMk cId="2357807059" sldId="260"/>
            <ac:spMk id="3" creationId="{ACF2BDB6-0C69-0D16-B222-708A88728399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3T09:37:36.793" v="9312" actId="1076"/>
          <ac:spMkLst>
            <pc:docMk/>
            <pc:sldMk cId="2357807059" sldId="260"/>
            <ac:spMk id="9" creationId="{ACC3B838-48EA-C7F2-DB6C-5BBCE920F112}"/>
          </ac:spMkLst>
        </pc:spChg>
        <pc:spChg chg="add mod">
          <ac:chgData name="martina castellucci" userId="4e2a8cf5de48ac53" providerId="LiveId" clId="{3378B397-9194-42D1-B93B-7D2E57F6BBD4}" dt="2025-08-23T09:38:54.322" v="9326" actId="207"/>
          <ac:spMkLst>
            <pc:docMk/>
            <pc:sldMk cId="2357807059" sldId="260"/>
            <ac:spMk id="14" creationId="{EC47F169-2406-DE1C-265B-3DB9582BF71C}"/>
          </ac:spMkLst>
        </pc:spChg>
        <pc:spChg chg="add del mod">
          <ac:chgData name="martina castellucci" userId="4e2a8cf5de48ac53" providerId="LiveId" clId="{3378B397-9194-42D1-B93B-7D2E57F6BBD4}" dt="2025-08-23T09:38:42.857" v="9325" actId="478"/>
          <ac:spMkLst>
            <pc:docMk/>
            <pc:sldMk cId="2357807059" sldId="260"/>
            <ac:spMk id="16" creationId="{850F1335-AC2D-94D6-2BDD-777EC928166F}"/>
          </ac:spMkLst>
        </pc:spChg>
        <pc:spChg chg="add mod">
          <ac:chgData name="martina castellucci" userId="4e2a8cf5de48ac53" providerId="LiveId" clId="{3378B397-9194-42D1-B93B-7D2E57F6BBD4}" dt="2025-08-23T09:37:32.278" v="9311" actId="1076"/>
          <ac:spMkLst>
            <pc:docMk/>
            <pc:sldMk cId="2357807059" sldId="260"/>
            <ac:spMk id="20" creationId="{82680D79-5800-EEEE-7A9E-AB34347CDC98}"/>
          </ac:spMkLst>
        </pc:spChg>
        <pc:picChg chg="add mod">
          <ac:chgData name="martina castellucci" userId="4e2a8cf5de48ac53" providerId="LiveId" clId="{3378B397-9194-42D1-B93B-7D2E57F6BBD4}" dt="2025-08-23T09:39:14.523" v="9329" actId="1076"/>
          <ac:picMkLst>
            <pc:docMk/>
            <pc:sldMk cId="2357807059" sldId="260"/>
            <ac:picMk id="7" creationId="{15058236-EE37-7941-0939-E0020321D70F}"/>
          </ac:picMkLst>
        </pc:picChg>
        <pc:picChg chg="add mod">
          <ac:chgData name="martina castellucci" userId="4e2a8cf5de48ac53" providerId="LiveId" clId="{3378B397-9194-42D1-B93B-7D2E57F6BBD4}" dt="2025-08-23T10:46:51.356" v="9706" actId="1440"/>
          <ac:picMkLst>
            <pc:docMk/>
            <pc:sldMk cId="2357807059" sldId="260"/>
            <ac:picMk id="8" creationId="{377AFBBF-CF45-9B2D-4231-15271098E178}"/>
          </ac:picMkLst>
        </pc:picChg>
        <pc:picChg chg="add mod">
          <ac:chgData name="martina castellucci" userId="4e2a8cf5de48ac53" providerId="LiveId" clId="{3378B397-9194-42D1-B93B-7D2E57F6BBD4}" dt="2025-08-23T09:28:13.336" v="9184" actId="14100"/>
          <ac:picMkLst>
            <pc:docMk/>
            <pc:sldMk cId="2357807059" sldId="260"/>
            <ac:picMk id="11" creationId="{FAF3E73F-2DE3-EBAB-DB17-A69F5AD2813C}"/>
          </ac:picMkLst>
        </pc:picChg>
        <pc:picChg chg="add mod">
          <ac:chgData name="martina castellucci" userId="4e2a8cf5de48ac53" providerId="LiveId" clId="{3378B397-9194-42D1-B93B-7D2E57F6BBD4}" dt="2025-08-23T11:00:05.005" v="9795" actId="14100"/>
          <ac:picMkLst>
            <pc:docMk/>
            <pc:sldMk cId="2357807059" sldId="260"/>
            <ac:picMk id="13" creationId="{1A46946C-07C8-58DA-ADFC-F9B3156B305A}"/>
          </ac:picMkLst>
        </pc:picChg>
        <pc:picChg chg="add del mod modCrop">
          <ac:chgData name="martina castellucci" userId="4e2a8cf5de48ac53" providerId="LiveId" clId="{3378B397-9194-42D1-B93B-7D2E57F6BBD4}" dt="2025-08-23T09:44:15.317" v="9371" actId="478"/>
          <ac:picMkLst>
            <pc:docMk/>
            <pc:sldMk cId="2357807059" sldId="260"/>
            <ac:picMk id="18" creationId="{196562D3-6AA3-D70D-4E64-320D024BC754}"/>
          </ac:picMkLst>
        </pc:picChg>
        <pc:picChg chg="add del mod">
          <ac:chgData name="martina castellucci" userId="4e2a8cf5de48ac53" providerId="LiveId" clId="{3378B397-9194-42D1-B93B-7D2E57F6BBD4}" dt="2025-08-23T09:28:05.765" v="9181" actId="478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23T09:19:05.031" v="9120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3T09:07:13.053" v="9049" actId="14100"/>
        <pc:sldMkLst>
          <pc:docMk/>
          <pc:sldMk cId="1122741071" sldId="262"/>
        </pc:sldMkLst>
        <pc:spChg chg="add del mod">
          <ac:chgData name="martina castellucci" userId="4e2a8cf5de48ac53" providerId="LiveId" clId="{3378B397-9194-42D1-B93B-7D2E57F6BBD4}" dt="2025-08-23T08:56:13.714" v="8930" actId="478"/>
          <ac:spMkLst>
            <pc:docMk/>
            <pc:sldMk cId="1122741071" sldId="262"/>
            <ac:spMk id="2" creationId="{218A820F-6804-467A-C42F-730B4C1AF299}"/>
          </ac:spMkLst>
        </pc:spChg>
        <pc:spChg chg="add mod">
          <ac:chgData name="martina castellucci" userId="4e2a8cf5de48ac53" providerId="LiveId" clId="{3378B397-9194-42D1-B93B-7D2E57F6BBD4}" dt="2025-08-23T09:06:59.819" v="9048" actId="20577"/>
          <ac:spMkLst>
            <pc:docMk/>
            <pc:sldMk cId="1122741071" sldId="262"/>
            <ac:spMk id="3" creationId="{6DCAE11F-85B6-C492-A2CD-546A757E4478}"/>
          </ac:spMkLst>
        </pc:spChg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23T09:07:13.053" v="9049" actId="14100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23T09:06:55.826" v="9046" actId="1076"/>
          <ac:picMkLst>
            <pc:docMk/>
            <pc:sldMk cId="1122741071" sldId="262"/>
            <ac:picMk id="5" creationId="{5BEFF277-BA4E-58DB-90D6-855D9C178032}"/>
          </ac:picMkLst>
        </pc:picChg>
        <pc:picChg chg="add mod">
          <ac:chgData name="martina castellucci" userId="4e2a8cf5de48ac53" providerId="LiveId" clId="{3378B397-9194-42D1-B93B-7D2E57F6BBD4}" dt="2025-08-23T09:06:20.090" v="9039" actId="1076"/>
          <ac:picMkLst>
            <pc:docMk/>
            <pc:sldMk cId="1122741071" sldId="262"/>
            <ac:picMk id="14" creationId="{64710D95-44B1-41A9-2EB5-08137658D87F}"/>
          </ac:picMkLst>
        </pc:picChg>
        <pc:picChg chg="add del mod">
          <ac:chgData name="martina castellucci" userId="4e2a8cf5de48ac53" providerId="LiveId" clId="{3378B397-9194-42D1-B93B-7D2E57F6BBD4}" dt="2025-08-23T09:04:55.168" v="9027" actId="478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3T09:08:59.211" v="9063" actId="1076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3T06:55:19.819" v="7976" actId="207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3T09:08:59.211" v="9063" actId="1076"/>
          <ac:picMkLst>
            <pc:docMk/>
            <pc:sldMk cId="531064335" sldId="264"/>
            <ac:picMk id="4" creationId="{AB3DE182-9E64-4010-77B0-27B4A6907DD0}"/>
          </ac:picMkLst>
        </pc:picChg>
        <pc:picChg chg="add del mod">
          <ac:chgData name="martina castellucci" userId="4e2a8cf5de48ac53" providerId="LiveId" clId="{3378B397-9194-42D1-B93B-7D2E57F6BBD4}" dt="2025-08-23T09:08:26.063" v="9053" actId="478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3T08:51:57.636" v="8915" actId="478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20T19:24:25.981" v="7859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mod">
          <ac:chgData name="martina castellucci" userId="4e2a8cf5de48ac53" providerId="LiveId" clId="{3378B397-9194-42D1-B93B-7D2E57F6BBD4}" dt="2025-08-20T19:22:23.374" v="7830" actId="2711"/>
          <ac:spMkLst>
            <pc:docMk/>
            <pc:sldMk cId="4034961759" sldId="265"/>
            <ac:spMk id="24" creationId="{1A57916E-EF72-2522-CAC0-45749038138B}"/>
          </ac:spMkLst>
        </pc:spChg>
        <pc:spChg chg="add mod">
          <ac:chgData name="martina castellucci" userId="4e2a8cf5de48ac53" providerId="LiveId" clId="{3378B397-9194-42D1-B93B-7D2E57F6BBD4}" dt="2025-08-20T19:24:51.126" v="7861" actId="1076"/>
          <ac:spMkLst>
            <pc:docMk/>
            <pc:sldMk cId="4034961759" sldId="265"/>
            <ac:spMk id="26" creationId="{0145F54A-95E7-BFF3-318D-23A2E6DDE365}"/>
          </ac:spMkLst>
        </pc:spChg>
        <pc:spChg chg="add mod">
          <ac:chgData name="martina castellucci" userId="4e2a8cf5de48ac53" providerId="LiveId" clId="{3378B397-9194-42D1-B93B-7D2E57F6BBD4}" dt="2025-08-20T19:24:56.107" v="7862" actId="1076"/>
          <ac:spMkLst>
            <pc:docMk/>
            <pc:sldMk cId="4034961759" sldId="265"/>
            <ac:spMk id="29" creationId="{137AB38D-61E8-BA9C-C6EF-8F4C4B62FF0E}"/>
          </ac:spMkLst>
        </pc:spChg>
        <pc:spChg chg="add mod">
          <ac:chgData name="martina castellucci" userId="4e2a8cf5de48ac53" providerId="LiveId" clId="{3378B397-9194-42D1-B93B-7D2E57F6BBD4}" dt="2025-08-20T19:22:49.708" v="7837" actId="1076"/>
          <ac:spMkLst>
            <pc:docMk/>
            <pc:sldMk cId="4034961759" sldId="265"/>
            <ac:spMk id="30" creationId="{36525DD6-7BFB-DBCE-D6F4-45873D9BD466}"/>
          </ac:spMkLst>
        </pc:spChg>
        <pc:spChg chg="add mod">
          <ac:chgData name="martina castellucci" userId="4e2a8cf5de48ac53" providerId="LiveId" clId="{3378B397-9194-42D1-B93B-7D2E57F6BBD4}" dt="2025-08-20T19:30:01.223" v="7877" actId="1076"/>
          <ac:spMkLst>
            <pc:docMk/>
            <pc:sldMk cId="4034961759" sldId="265"/>
            <ac:spMk id="34" creationId="{18A60E64-3FB3-233F-4A6B-2134ADEA7F1F}"/>
          </ac:spMkLst>
        </pc:spChg>
        <pc:spChg chg="add mod">
          <ac:chgData name="martina castellucci" userId="4e2a8cf5de48ac53" providerId="LiveId" clId="{3378B397-9194-42D1-B93B-7D2E57F6BBD4}" dt="2025-08-20T19:26:28.265" v="7865" actId="1076"/>
          <ac:spMkLst>
            <pc:docMk/>
            <pc:sldMk cId="4034961759" sldId="265"/>
            <ac:spMk id="36" creationId="{FB8833E3-037A-C349-8C8E-C0A5BCAB88A5}"/>
          </ac:spMkLst>
        </pc:spChg>
        <pc:spChg chg="add mod">
          <ac:chgData name="martina castellucci" userId="4e2a8cf5de48ac53" providerId="LiveId" clId="{3378B397-9194-42D1-B93B-7D2E57F6BBD4}" dt="2025-08-20T19:26:33.761" v="7866" actId="1076"/>
          <ac:spMkLst>
            <pc:docMk/>
            <pc:sldMk cId="4034961759" sldId="265"/>
            <ac:spMk id="38" creationId="{2BCA6F09-A464-7A23-344E-19D6009E1FB2}"/>
          </ac:spMkLst>
        </pc:spChg>
        <pc:spChg chg="add mod">
          <ac:chgData name="martina castellucci" userId="4e2a8cf5de48ac53" providerId="LiveId" clId="{3378B397-9194-42D1-B93B-7D2E57F6BBD4}" dt="2025-08-20T19:26:51.242" v="7871" actId="1076"/>
          <ac:spMkLst>
            <pc:docMk/>
            <pc:sldMk cId="4034961759" sldId="265"/>
            <ac:spMk id="40" creationId="{869BFEFA-6828-8233-0DCD-C373F272048E}"/>
          </ac:spMkLst>
        </pc:spChg>
        <pc:picChg chg="add del mod">
          <ac:chgData name="martina castellucci" userId="4e2a8cf5de48ac53" providerId="LiveId" clId="{3378B397-9194-42D1-B93B-7D2E57F6BBD4}" dt="2025-08-23T08:51:57.636" v="8915" actId="478"/>
          <ac:picMkLst>
            <pc:docMk/>
            <pc:sldMk cId="4034961759" sldId="265"/>
            <ac:picMk id="6" creationId="{F15F3433-8393-A445-49BD-CD1AB2878848}"/>
          </ac:picMkLst>
        </pc:picChg>
        <pc:picChg chg="add mod">
          <ac:chgData name="martina castellucci" userId="4e2a8cf5de48ac53" providerId="LiveId" clId="{3378B397-9194-42D1-B93B-7D2E57F6BBD4}" dt="2025-08-23T08:51:56.972" v="8914"/>
          <ac:picMkLst>
            <pc:docMk/>
            <pc:sldMk cId="4034961759" sldId="265"/>
            <ac:picMk id="8" creationId="{1D969B21-E962-35EC-65B5-88DA9B62A5B5}"/>
          </ac:picMkLst>
        </pc:picChg>
        <pc:picChg chg="add mod">
          <ac:chgData name="martina castellucci" userId="4e2a8cf5de48ac53" providerId="LiveId" clId="{3378B397-9194-42D1-B93B-7D2E57F6BBD4}" dt="2025-08-20T19:17:16.218" v="7777" actId="1076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20T19:17:27.532" v="7779" actId="1076"/>
          <ac:picMkLst>
            <pc:docMk/>
            <pc:sldMk cId="4034961759" sldId="265"/>
            <ac:picMk id="12" creationId="{6A0EEFD5-5D74-6984-34D1-DD55AF0E3958}"/>
          </ac:picMkLst>
        </pc:picChg>
        <pc:picChg chg="add mod">
          <ac:chgData name="martina castellucci" userId="4e2a8cf5de48ac53" providerId="LiveId" clId="{3378B397-9194-42D1-B93B-7D2E57F6BBD4}" dt="2025-08-23T08:07:49.299" v="8642" actId="14100"/>
          <ac:picMkLst>
            <pc:docMk/>
            <pc:sldMk cId="4034961759" sldId="265"/>
            <ac:picMk id="18" creationId="{6B3D9D30-D81A-488F-A232-A45DD3DEB227}"/>
          </ac:picMkLst>
        </pc:picChg>
        <pc:picChg chg="add mod">
          <ac:chgData name="martina castellucci" userId="4e2a8cf5de48ac53" providerId="LiveId" clId="{3378B397-9194-42D1-B93B-7D2E57F6BBD4}" dt="2025-08-20T19:16:44.725" v="7768" actId="1076"/>
          <ac:picMkLst>
            <pc:docMk/>
            <pc:sldMk cId="4034961759" sldId="265"/>
            <ac:picMk id="19" creationId="{684DBBB0-EC07-9F35-E810-43341E739523}"/>
          </ac:picMkLst>
        </pc:picChg>
        <pc:picChg chg="add mod">
          <ac:chgData name="martina castellucci" userId="4e2a8cf5de48ac53" providerId="LiveId" clId="{3378B397-9194-42D1-B93B-7D2E57F6BBD4}" dt="2025-08-20T19:16:49.397" v="7770" actId="1076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20T19:17:10.071" v="7776" actId="1076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20T19:16:56.135" v="7772" actId="1076"/>
          <ac:picMkLst>
            <pc:docMk/>
            <pc:sldMk cId="4034961759" sldId="265"/>
            <ac:picMk id="31" creationId="{6C8FCFCC-27E6-A0DA-6919-F95FEDA12273}"/>
          </ac:picMkLst>
        </pc:picChg>
        <pc:picChg chg="add mod">
          <ac:chgData name="martina castellucci" userId="4e2a8cf5de48ac53" providerId="LiveId" clId="{3378B397-9194-42D1-B93B-7D2E57F6BBD4}" dt="2025-08-20T19:16:51.146" v="7771" actId="1076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20T19:17:04.470" v="7773" actId="1076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20T19:12:46.388" v="7726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3T11:03:51.625" v="9887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 ord">
          <ac:chgData name="martina castellucci" userId="4e2a8cf5de48ac53" providerId="LiveId" clId="{3378B397-9194-42D1-B93B-7D2E57F6BBD4}" dt="2025-08-23T10:59:11.534" v="9783" actId="14100"/>
          <ac:spMkLst>
            <pc:docMk/>
            <pc:sldMk cId="1703414946" sldId="266"/>
            <ac:spMk id="6" creationId="{5D3E2A80-DD75-DBFC-5320-D687F6583D42}"/>
          </ac:spMkLst>
        </pc:spChg>
        <pc:spChg chg="add mod">
          <ac:chgData name="martina castellucci" userId="4e2a8cf5de48ac53" providerId="LiveId" clId="{3378B397-9194-42D1-B93B-7D2E57F6BBD4}" dt="2025-08-23T10:59:19.458" v="9786" actId="14100"/>
          <ac:spMkLst>
            <pc:docMk/>
            <pc:sldMk cId="1703414946" sldId="266"/>
            <ac:spMk id="8" creationId="{98CB0C2E-E93D-F8D2-5A24-6AA9D1A27585}"/>
          </ac:spMkLst>
        </pc:spChg>
        <pc:spChg chg="add mod">
          <ac:chgData name="martina castellucci" userId="4e2a8cf5de48ac53" providerId="LiveId" clId="{3378B397-9194-42D1-B93B-7D2E57F6BBD4}" dt="2025-08-23T10:57:43.355" v="9761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3T11:03:51.625" v="9887" actId="20577"/>
          <ac:spMkLst>
            <pc:docMk/>
            <pc:sldMk cId="1703414946" sldId="266"/>
            <ac:spMk id="14" creationId="{3A0A0715-2F0B-236B-CB96-DC85B1A42371}"/>
          </ac:spMkLst>
        </pc:spChg>
        <pc:spChg chg="add del mod">
          <ac:chgData name="martina castellucci" userId="4e2a8cf5de48ac53" providerId="LiveId" clId="{3378B397-9194-42D1-B93B-7D2E57F6BBD4}" dt="2025-08-23T11:03:26.234" v="9871" actId="1076"/>
          <ac:spMkLst>
            <pc:docMk/>
            <pc:sldMk cId="1703414946" sldId="266"/>
            <ac:spMk id="20" creationId="{92CA992F-D3D0-52A3-A34B-3C4755CCAC73}"/>
          </ac:spMkLst>
        </pc:spChg>
        <pc:spChg chg="add del mod">
          <ac:chgData name="martina castellucci" userId="4e2a8cf5de48ac53" providerId="LiveId" clId="{3378B397-9194-42D1-B93B-7D2E57F6BBD4}" dt="2025-08-23T11:02:47.400" v="9859" actId="11529"/>
          <ac:spMkLst>
            <pc:docMk/>
            <pc:sldMk cId="1703414946" sldId="266"/>
            <ac:spMk id="21" creationId="{F8F809A1-4F1E-5623-B63A-96AEB28D04A2}"/>
          </ac:spMkLst>
        </pc:spChg>
        <pc:picChg chg="add mod">
          <ac:chgData name="martina castellucci" userId="4e2a8cf5de48ac53" providerId="LiveId" clId="{3378B397-9194-42D1-B93B-7D2E57F6BBD4}" dt="2025-08-23T10:56:00.527" v="9736" actId="1076"/>
          <ac:picMkLst>
            <pc:docMk/>
            <pc:sldMk cId="1703414946" sldId="266"/>
            <ac:picMk id="7" creationId="{07545D29-587F-DB15-634A-BAAB89276169}"/>
          </ac:picMkLst>
        </pc:picChg>
        <pc:picChg chg="add mod">
          <ac:chgData name="martina castellucci" userId="4e2a8cf5de48ac53" providerId="LiveId" clId="{3378B397-9194-42D1-B93B-7D2E57F6BBD4}" dt="2025-08-23T10:57:12.704" v="9753" actId="1076"/>
          <ac:picMkLst>
            <pc:docMk/>
            <pc:sldMk cId="1703414946" sldId="266"/>
            <ac:picMk id="12" creationId="{5AA92BA5-5F54-9F7E-BBBF-933F5484AC3A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picChg chg="add mod">
          <ac:chgData name="martina castellucci" userId="4e2a8cf5de48ac53" providerId="LiveId" clId="{3378B397-9194-42D1-B93B-7D2E57F6BBD4}" dt="2025-08-23T10:57:09.956" v="9752" actId="1076"/>
          <ac:picMkLst>
            <pc:docMk/>
            <pc:sldMk cId="1703414946" sldId="266"/>
            <ac:picMk id="17" creationId="{A4C61F3A-9D9C-5319-463E-B5D03AF1F53B}"/>
          </ac:picMkLst>
        </pc:picChg>
        <pc:picChg chg="add mod">
          <ac:chgData name="martina castellucci" userId="4e2a8cf5de48ac53" providerId="LiveId" clId="{3378B397-9194-42D1-B93B-7D2E57F6BBD4}" dt="2025-08-23T11:03:33.352" v="9872" actId="14100"/>
          <ac:picMkLst>
            <pc:docMk/>
            <pc:sldMk cId="1703414946" sldId="266"/>
            <ac:picMk id="19" creationId="{AA3F4A52-A66C-2995-BA7D-1335712C4943}"/>
          </ac:picMkLst>
        </pc:picChg>
        <pc:cxnChg chg="add mod">
          <ac:chgData name="martina castellucci" userId="4e2a8cf5de48ac53" providerId="LiveId" clId="{3378B397-9194-42D1-B93B-7D2E57F6BBD4}" dt="2025-08-23T10:22:34.881" v="9685" actId="14100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3T10:07:14.892" v="9592" actId="1076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3T10:04:16.972" v="9541" actId="121"/>
          <ac:spMkLst>
            <pc:docMk/>
            <pc:sldMk cId="2953303068" sldId="267"/>
            <ac:spMk id="2" creationId="{839E217B-5258-EEE8-A8E5-9BE84B839487}"/>
          </ac:spMkLst>
        </pc:spChg>
        <pc:spChg chg="add del mod">
          <ac:chgData name="martina castellucci" userId="4e2a8cf5de48ac53" providerId="LiveId" clId="{3378B397-9194-42D1-B93B-7D2E57F6BBD4}" dt="2025-08-23T09:54:02.726" v="9443" actId="478"/>
          <ac:spMkLst>
            <pc:docMk/>
            <pc:sldMk cId="2953303068" sldId="267"/>
            <ac:spMk id="3" creationId="{29CBD62B-98CB-F1A8-2AA5-55A994A7D29C}"/>
          </ac:spMkLst>
        </pc:spChg>
        <pc:spChg chg="add">
          <ac:chgData name="martina castellucci" userId="4e2a8cf5de48ac53" providerId="LiveId" clId="{3378B397-9194-42D1-B93B-7D2E57F6BBD4}" dt="2025-08-23T09:47:48.943" v="9393"/>
          <ac:spMkLst>
            <pc:docMk/>
            <pc:sldMk cId="2953303068" sldId="267"/>
            <ac:spMk id="6" creationId="{067DB577-4E41-6E8F-7F34-19777D42504F}"/>
          </ac:spMkLst>
        </pc:spChg>
        <pc:spChg chg="add">
          <ac:chgData name="martina castellucci" userId="4e2a8cf5de48ac53" providerId="LiveId" clId="{3378B397-9194-42D1-B93B-7D2E57F6BBD4}" dt="2025-08-23T09:47:48.943" v="9393"/>
          <ac:spMkLst>
            <pc:docMk/>
            <pc:sldMk cId="2953303068" sldId="267"/>
            <ac:spMk id="9" creationId="{6EAA4EF4-C8E6-ED53-BC8D-3338189A6D19}"/>
          </ac:spMkLst>
        </pc:spChg>
        <pc:spChg chg="add mod">
          <ac:chgData name="martina castellucci" userId="4e2a8cf5de48ac53" providerId="LiveId" clId="{3378B397-9194-42D1-B93B-7D2E57F6BBD4}" dt="2025-08-23T10:03:05.624" v="9523" actId="1076"/>
          <ac:spMkLst>
            <pc:docMk/>
            <pc:sldMk cId="2953303068" sldId="267"/>
            <ac:spMk id="10" creationId="{06FA882A-8169-A397-B4AB-3228125B7529}"/>
          </ac:spMkLst>
        </pc:spChg>
        <pc:spChg chg="add">
          <ac:chgData name="martina castellucci" userId="4e2a8cf5de48ac53" providerId="LiveId" clId="{3378B397-9194-42D1-B93B-7D2E57F6BBD4}" dt="2025-08-23T09:47:48.943" v="9393"/>
          <ac:spMkLst>
            <pc:docMk/>
            <pc:sldMk cId="2953303068" sldId="267"/>
            <ac:spMk id="11" creationId="{CDA30820-5370-1E5F-490E-4B967EFC5389}"/>
          </ac:spMkLst>
        </pc:spChg>
        <pc:spChg chg="add del mod">
          <ac:chgData name="martina castellucci" userId="4e2a8cf5de48ac53" providerId="LiveId" clId="{3378B397-9194-42D1-B93B-7D2E57F6BBD4}" dt="2025-08-23T09:48:22.215" v="9399" actId="478"/>
          <ac:spMkLst>
            <pc:docMk/>
            <pc:sldMk cId="2953303068" sldId="267"/>
            <ac:spMk id="12" creationId="{86712955-735E-386E-A924-00267EF098A6}"/>
          </ac:spMkLst>
        </pc:spChg>
        <pc:spChg chg="add del mod">
          <ac:chgData name="martina castellucci" userId="4e2a8cf5de48ac53" providerId="LiveId" clId="{3378B397-9194-42D1-B93B-7D2E57F6BBD4}" dt="2025-08-23T09:50:01.146" v="9408" actId="478"/>
          <ac:spMkLst>
            <pc:docMk/>
            <pc:sldMk cId="2953303068" sldId="267"/>
            <ac:spMk id="13" creationId="{EBACBC7A-6481-12C9-8E61-9CA68FA98E07}"/>
          </ac:spMkLst>
        </pc:spChg>
        <pc:spChg chg="add del mod">
          <ac:chgData name="martina castellucci" userId="4e2a8cf5de48ac53" providerId="LiveId" clId="{3378B397-9194-42D1-B93B-7D2E57F6BBD4}" dt="2025-08-23T09:50:01.152" v="9410"/>
          <ac:spMkLst>
            <pc:docMk/>
            <pc:sldMk cId="2953303068" sldId="267"/>
            <ac:spMk id="14" creationId="{BB2D2627-EDFE-BA52-EB78-B1468917C3E9}"/>
          </ac:spMkLst>
        </pc:spChg>
        <pc:spChg chg="add mod">
          <ac:chgData name="martina castellucci" userId="4e2a8cf5de48ac53" providerId="LiveId" clId="{3378B397-9194-42D1-B93B-7D2E57F6BBD4}" dt="2025-08-23T10:03:09.150" v="9524" actId="14100"/>
          <ac:spMkLst>
            <pc:docMk/>
            <pc:sldMk cId="2953303068" sldId="267"/>
            <ac:spMk id="15" creationId="{2D3FD674-B466-EC4E-6FD2-93FBBED86C84}"/>
          </ac:spMkLst>
        </pc:spChg>
        <pc:spChg chg="add mod">
          <ac:chgData name="martina castellucci" userId="4e2a8cf5de48ac53" providerId="LiveId" clId="{3378B397-9194-42D1-B93B-7D2E57F6BBD4}" dt="2025-08-23T10:07:14.892" v="9592" actId="1076"/>
          <ac:spMkLst>
            <pc:docMk/>
            <pc:sldMk cId="2953303068" sldId="267"/>
            <ac:spMk id="16" creationId="{2287A017-543C-3CC7-5F4A-D11F0FB420B8}"/>
          </ac:spMkLst>
        </pc:spChg>
        <pc:spChg chg="add del">
          <ac:chgData name="martina castellucci" userId="4e2a8cf5de48ac53" providerId="LiveId" clId="{3378B397-9194-42D1-B93B-7D2E57F6BBD4}" dt="2025-08-23T09:57:21.548" v="9460" actId="478"/>
          <ac:spMkLst>
            <pc:docMk/>
            <pc:sldMk cId="2953303068" sldId="267"/>
            <ac:spMk id="19" creationId="{2F882898-2E80-3589-6107-59B898D4D0B4}"/>
          </ac:spMkLst>
        </pc:spChg>
        <pc:spChg chg="add mod">
          <ac:chgData name="martina castellucci" userId="4e2a8cf5de48ac53" providerId="LiveId" clId="{3378B397-9194-42D1-B93B-7D2E57F6BBD4}" dt="2025-08-23T10:06:32.878" v="9582" actId="14100"/>
          <ac:spMkLst>
            <pc:docMk/>
            <pc:sldMk cId="2953303068" sldId="267"/>
            <ac:spMk id="22" creationId="{45B324F2-8932-E38B-C5BE-71A630A52CE7}"/>
          </ac:spMkLst>
        </pc:spChg>
        <pc:picChg chg="add mod">
          <ac:chgData name="martina castellucci" userId="4e2a8cf5de48ac53" providerId="LiveId" clId="{3378B397-9194-42D1-B93B-7D2E57F6BBD4}" dt="2025-08-23T10:06:51.368" v="9586" actId="1076"/>
          <ac:picMkLst>
            <pc:docMk/>
            <pc:sldMk cId="2953303068" sldId="267"/>
            <ac:picMk id="8" creationId="{8C69704A-E62E-2E97-0ACE-3C74406B2087}"/>
          </ac:picMkLst>
        </pc:picChg>
        <pc:picChg chg="add del mod ord">
          <ac:chgData name="martina castellucci" userId="4e2a8cf5de48ac53" providerId="LiveId" clId="{3378B397-9194-42D1-B93B-7D2E57F6BBD4}" dt="2025-08-23T10:04:03.440" v="9537" actId="478"/>
          <ac:picMkLst>
            <pc:docMk/>
            <pc:sldMk cId="2953303068" sldId="267"/>
            <ac:picMk id="17" creationId="{EF8A9D6B-A12B-9546-A0F2-87CBA73BCED4}"/>
          </ac:picMkLst>
        </pc:picChg>
        <pc:picChg chg="add mod">
          <ac:chgData name="martina castellucci" userId="4e2a8cf5de48ac53" providerId="LiveId" clId="{3378B397-9194-42D1-B93B-7D2E57F6BBD4}" dt="2025-08-23T10:04:23.680" v="9542" actId="1076"/>
          <ac:picMkLst>
            <pc:docMk/>
            <pc:sldMk cId="2953303068" sldId="267"/>
            <ac:picMk id="21" creationId="{582FC665-3D50-0033-C020-B4ECB4B8A205}"/>
          </ac:picMkLst>
        </pc:picChg>
        <pc:cxnChg chg="add mod">
          <ac:chgData name="martina castellucci" userId="4e2a8cf5de48ac53" providerId="LiveId" clId="{3378B397-9194-42D1-B93B-7D2E57F6BBD4}" dt="2025-08-23T09:50:35.125" v="9418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3T09:10:48.119" v="9074" actId="1076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spChg chg="add mod">
          <ac:chgData name="martina castellucci" userId="4e2a8cf5de48ac53" providerId="LiveId" clId="{3378B397-9194-42D1-B93B-7D2E57F6BBD4}" dt="2025-08-23T09:01:15.934" v="8985" actId="14100"/>
          <ac:spMkLst>
            <pc:docMk/>
            <pc:sldMk cId="4019548241" sldId="268"/>
            <ac:spMk id="24" creationId="{3F822283-184E-A871-050D-E9E34C5A33E5}"/>
          </ac:spMkLst>
        </pc:spChg>
        <pc:graphicFrameChg chg="add mod modGraphic">
          <ac:chgData name="martina castellucci" userId="4e2a8cf5de48ac53" providerId="LiveId" clId="{3378B397-9194-42D1-B93B-7D2E57F6BBD4}" dt="2025-08-23T07:01:06.690" v="8046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del mod">
          <ac:chgData name="martina castellucci" userId="4e2a8cf5de48ac53" providerId="LiveId" clId="{3378B397-9194-42D1-B93B-7D2E57F6BBD4}" dt="2025-08-23T06:59:11.977" v="7991" actId="478"/>
          <ac:picMkLst>
            <pc:docMk/>
            <pc:sldMk cId="4019548241" sldId="268"/>
            <ac:picMk id="6" creationId="{2FAB2FAA-B05D-32DB-8634-A264CF7BCD0E}"/>
          </ac:picMkLst>
        </pc:picChg>
        <pc:picChg chg="add del mod">
          <ac:chgData name="martina castellucci" userId="4e2a8cf5de48ac53" providerId="LiveId" clId="{3378B397-9194-42D1-B93B-7D2E57F6BBD4}" dt="2025-08-23T07:00:46.299" v="8007" actId="478"/>
          <ac:picMkLst>
            <pc:docMk/>
            <pc:sldMk cId="4019548241" sldId="268"/>
            <ac:picMk id="8" creationId="{4213FE39-A948-3C0B-21E0-BF1A0D157F06}"/>
          </ac:picMkLst>
        </pc:picChg>
        <pc:picChg chg="add mod">
          <ac:chgData name="martina castellucci" userId="4e2a8cf5de48ac53" providerId="LiveId" clId="{3378B397-9194-42D1-B93B-7D2E57F6BBD4}" dt="2025-08-23T07:07:16.927" v="8102" actId="14861"/>
          <ac:picMkLst>
            <pc:docMk/>
            <pc:sldMk cId="4019548241" sldId="268"/>
            <ac:picMk id="10" creationId="{8854D495-4D76-84F5-BF92-333F5B851814}"/>
          </ac:picMkLst>
        </pc:picChg>
        <pc:picChg chg="add del mod">
          <ac:chgData name="martina castellucci" userId="4e2a8cf5de48ac53" providerId="LiveId" clId="{3378B397-9194-42D1-B93B-7D2E57F6BBD4}" dt="2025-08-23T09:10:15.031" v="9064" actId="478"/>
          <ac:picMkLst>
            <pc:docMk/>
            <pc:sldMk cId="4019548241" sldId="268"/>
            <ac:picMk id="12" creationId="{438FE7D8-53DD-3816-D9FF-48A24D326616}"/>
          </ac:picMkLst>
        </pc:picChg>
        <pc:picChg chg="add del mod">
          <ac:chgData name="martina castellucci" userId="4e2a8cf5de48ac53" providerId="LiveId" clId="{3378B397-9194-42D1-B93B-7D2E57F6BBD4}" dt="2025-08-23T07:05:38.464" v="8080" actId="478"/>
          <ac:picMkLst>
            <pc:docMk/>
            <pc:sldMk cId="4019548241" sldId="268"/>
            <ac:picMk id="15" creationId="{CCF7509F-4711-FD43-BA56-E6D0F6BE976A}"/>
          </ac:picMkLst>
        </pc:picChg>
        <pc:picChg chg="add del mod">
          <ac:chgData name="martina castellucci" userId="4e2a8cf5de48ac53" providerId="LiveId" clId="{3378B397-9194-42D1-B93B-7D2E57F6BBD4}" dt="2025-08-23T07:06:47.484" v="8098" actId="478"/>
          <ac:picMkLst>
            <pc:docMk/>
            <pc:sldMk cId="4019548241" sldId="268"/>
            <ac:picMk id="17" creationId="{71726D98-B3E7-6CB7-5CF1-CB9048B1F418}"/>
          </ac:picMkLst>
        </pc:picChg>
        <pc:picChg chg="add del mod">
          <ac:chgData name="martina castellucci" userId="4e2a8cf5de48ac53" providerId="LiveId" clId="{3378B397-9194-42D1-B93B-7D2E57F6BBD4}" dt="2025-08-23T07:05:26.661" v="8076" actId="478"/>
          <ac:picMkLst>
            <pc:docMk/>
            <pc:sldMk cId="4019548241" sldId="268"/>
            <ac:picMk id="18" creationId="{FC41FC2D-36DB-8E56-C24F-F15BA5057FFF}"/>
          </ac:picMkLst>
        </pc:picChg>
        <pc:picChg chg="add del mod">
          <ac:chgData name="martina castellucci" userId="4e2a8cf5de48ac53" providerId="LiveId" clId="{3378B397-9194-42D1-B93B-7D2E57F6BBD4}" dt="2025-08-23T07:06:49.036" v="8099" actId="478"/>
          <ac:picMkLst>
            <pc:docMk/>
            <pc:sldMk cId="4019548241" sldId="268"/>
            <ac:picMk id="19" creationId="{22779F6B-1F52-2BFA-8276-BB3AB33CD1FE}"/>
          </ac:picMkLst>
        </pc:picChg>
        <pc:picChg chg="add del mod">
          <ac:chgData name="martina castellucci" userId="4e2a8cf5de48ac53" providerId="LiveId" clId="{3378B397-9194-42D1-B93B-7D2E57F6BBD4}" dt="2025-08-23T07:06:36.555" v="8097" actId="478"/>
          <ac:picMkLst>
            <pc:docMk/>
            <pc:sldMk cId="4019548241" sldId="268"/>
            <ac:picMk id="21" creationId="{C4F5E592-D6B6-5896-6EED-7F510B4D7408}"/>
          </ac:picMkLst>
        </pc:picChg>
        <pc:picChg chg="add mod ord">
          <ac:chgData name="martina castellucci" userId="4e2a8cf5de48ac53" providerId="LiveId" clId="{3378B397-9194-42D1-B93B-7D2E57F6BBD4}" dt="2025-08-23T09:01:20.185" v="8986" actId="1076"/>
          <ac:picMkLst>
            <pc:docMk/>
            <pc:sldMk cId="4019548241" sldId="268"/>
            <ac:picMk id="23" creationId="{65D7959B-6198-6E72-FDF5-C101939ECB71}"/>
          </ac:picMkLst>
        </pc:picChg>
        <pc:picChg chg="add mod">
          <ac:chgData name="martina castellucci" userId="4e2a8cf5de48ac53" providerId="LiveId" clId="{3378B397-9194-42D1-B93B-7D2E57F6BBD4}" dt="2025-08-23T09:10:48.119" v="9074" actId="1076"/>
          <ac:picMkLst>
            <pc:docMk/>
            <pc:sldMk cId="4019548241" sldId="268"/>
            <ac:picMk id="26" creationId="{3F2F18A1-5AF4-5677-388F-529FBD8DA9F5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  <pc:sldChg chg="addSp delSp modSp add mod ord">
        <pc:chgData name="martina castellucci" userId="4e2a8cf5de48ac53" providerId="LiveId" clId="{3378B397-9194-42D1-B93B-7D2E57F6BBD4}" dt="2025-08-23T08:34:01.185" v="8774" actId="1076"/>
        <pc:sldMkLst>
          <pc:docMk/>
          <pc:sldMk cId="1703181160" sldId="269"/>
        </pc:sldMkLst>
        <pc:spChg chg="add del mod">
          <ac:chgData name="martina castellucci" userId="4e2a8cf5de48ac53" providerId="LiveId" clId="{3378B397-9194-42D1-B93B-7D2E57F6BBD4}" dt="2025-08-23T07:28:07.951" v="8304" actId="478"/>
          <ac:spMkLst>
            <pc:docMk/>
            <pc:sldMk cId="1703181160" sldId="269"/>
            <ac:spMk id="3" creationId="{7FF9FB75-795B-D6A8-A71A-BD21B9CDD34E}"/>
          </ac:spMkLst>
        </pc:spChg>
        <pc:spChg chg="add del">
          <ac:chgData name="martina castellucci" userId="4e2a8cf5de48ac53" providerId="LiveId" clId="{3378B397-9194-42D1-B93B-7D2E57F6BBD4}" dt="2025-08-23T07:28:07.951" v="8304" actId="478"/>
          <ac:spMkLst>
            <pc:docMk/>
            <pc:sldMk cId="1703181160" sldId="269"/>
            <ac:spMk id="6" creationId="{5ADEC1AD-1A2C-C2B0-5472-235364FB7593}"/>
          </ac:spMkLst>
        </pc:spChg>
        <pc:spChg chg="add del mod">
          <ac:chgData name="martina castellucci" userId="4e2a8cf5de48ac53" providerId="LiveId" clId="{3378B397-9194-42D1-B93B-7D2E57F6BBD4}" dt="2025-08-23T07:28:23.945" v="8311" actId="478"/>
          <ac:spMkLst>
            <pc:docMk/>
            <pc:sldMk cId="1703181160" sldId="269"/>
            <ac:spMk id="7" creationId="{829096D5-7D4D-207E-8361-E01CD7CBF473}"/>
          </ac:spMkLst>
        </pc:spChg>
        <pc:spChg chg="add del mod">
          <ac:chgData name="martina castellucci" userId="4e2a8cf5de48ac53" providerId="LiveId" clId="{3378B397-9194-42D1-B93B-7D2E57F6BBD4}" dt="2025-08-23T07:28:23.945" v="8311" actId="478"/>
          <ac:spMkLst>
            <pc:docMk/>
            <pc:sldMk cId="1703181160" sldId="269"/>
            <ac:spMk id="8" creationId="{1AAD4FD2-E03A-F1BF-8227-5AD8EA1DE31A}"/>
          </ac:spMkLst>
        </pc:spChg>
        <pc:spChg chg="add mod">
          <ac:chgData name="martina castellucci" userId="4e2a8cf5de48ac53" providerId="LiveId" clId="{3378B397-9194-42D1-B93B-7D2E57F6BBD4}" dt="2025-08-23T07:31:46.321" v="8371" actId="207"/>
          <ac:spMkLst>
            <pc:docMk/>
            <pc:sldMk cId="1703181160" sldId="269"/>
            <ac:spMk id="9" creationId="{01999E12-A633-E1F2-65B6-4F56EF34453F}"/>
          </ac:spMkLst>
        </pc:spChg>
        <pc:spChg chg="add mod ord">
          <ac:chgData name="martina castellucci" userId="4e2a8cf5de48ac53" providerId="LiveId" clId="{3378B397-9194-42D1-B93B-7D2E57F6BBD4}" dt="2025-08-23T07:32:30.434" v="8385" actId="1076"/>
          <ac:spMkLst>
            <pc:docMk/>
            <pc:sldMk cId="1703181160" sldId="269"/>
            <ac:spMk id="12" creationId="{D1F4A71B-05E9-9F74-BAF1-BBF8E9722F5B}"/>
          </ac:spMkLst>
        </pc:spChg>
        <pc:spChg chg="add mod">
          <ac:chgData name="martina castellucci" userId="4e2a8cf5de48ac53" providerId="LiveId" clId="{3378B397-9194-42D1-B93B-7D2E57F6BBD4}" dt="2025-08-23T07:31:34.230" v="8370" actId="14100"/>
          <ac:spMkLst>
            <pc:docMk/>
            <pc:sldMk cId="1703181160" sldId="269"/>
            <ac:spMk id="13" creationId="{32503B7B-7693-0F1A-BBDA-CDFEEB11CA8D}"/>
          </ac:spMkLst>
        </pc:spChg>
        <pc:spChg chg="add mod">
          <ac:chgData name="martina castellucci" userId="4e2a8cf5de48ac53" providerId="LiveId" clId="{3378B397-9194-42D1-B93B-7D2E57F6BBD4}" dt="2025-08-23T07:32:41.859" v="8387" actId="14100"/>
          <ac:spMkLst>
            <pc:docMk/>
            <pc:sldMk cId="1703181160" sldId="269"/>
            <ac:spMk id="14" creationId="{BE9B3DF9-16C0-4A3B-6BDD-FC786F9BD67B}"/>
          </ac:spMkLst>
        </pc:spChg>
        <pc:spChg chg="add mod ord">
          <ac:chgData name="martina castellucci" userId="4e2a8cf5de48ac53" providerId="LiveId" clId="{3378B397-9194-42D1-B93B-7D2E57F6BBD4}" dt="2025-08-23T08:33:34.754" v="8769" actId="2085"/>
          <ac:spMkLst>
            <pc:docMk/>
            <pc:sldMk cId="1703181160" sldId="269"/>
            <ac:spMk id="15" creationId="{5D4AE918-2708-29BE-CF93-71B5EF36E99F}"/>
          </ac:spMkLst>
        </pc:spChg>
        <pc:spChg chg="add mod">
          <ac:chgData name="martina castellucci" userId="4e2a8cf5de48ac53" providerId="LiveId" clId="{3378B397-9194-42D1-B93B-7D2E57F6BBD4}" dt="2025-08-23T08:33:55.266" v="8773" actId="1076"/>
          <ac:spMkLst>
            <pc:docMk/>
            <pc:sldMk cId="1703181160" sldId="269"/>
            <ac:spMk id="18" creationId="{7996FBEF-4987-B439-CFAC-7B50F220FEA4}"/>
          </ac:spMkLst>
        </pc:spChg>
        <pc:picChg chg="add mod ord">
          <ac:chgData name="martina castellucci" userId="4e2a8cf5de48ac53" providerId="LiveId" clId="{3378B397-9194-42D1-B93B-7D2E57F6BBD4}" dt="2025-08-23T08:34:01.185" v="8774" actId="1076"/>
          <ac:picMkLst>
            <pc:docMk/>
            <pc:sldMk cId="1703181160" sldId="269"/>
            <ac:picMk id="17" creationId="{2AF89823-EE12-E613-E8B8-4511823AB0BA}"/>
          </ac:picMkLst>
        </pc:picChg>
      </pc:sldChg>
      <pc:sldChg chg="add del">
        <pc:chgData name="martina castellucci" userId="4e2a8cf5de48ac53" providerId="LiveId" clId="{3378B397-9194-42D1-B93B-7D2E57F6BBD4}" dt="2025-08-23T06:57:49.646" v="7978"/>
        <pc:sldMkLst>
          <pc:docMk/>
          <pc:sldMk cId="3030423166" sldId="269"/>
        </pc:sldMkLst>
      </pc:sldChg>
      <pc:sldChg chg="addSp delSp modSp add mod modNotesTx">
        <pc:chgData name="martina castellucci" userId="4e2a8cf5de48ac53" providerId="LiveId" clId="{3378B397-9194-42D1-B93B-7D2E57F6BBD4}" dt="2025-08-23T09:11:40.562" v="9081" actId="14100"/>
        <pc:sldMkLst>
          <pc:docMk/>
          <pc:sldMk cId="476114605" sldId="270"/>
        </pc:sldMkLst>
        <pc:spChg chg="mod">
          <ac:chgData name="martina castellucci" userId="4e2a8cf5de48ac53" providerId="LiveId" clId="{3378B397-9194-42D1-B93B-7D2E57F6BBD4}" dt="2025-08-23T08:05:42.219" v="8623" actId="1076"/>
          <ac:spMkLst>
            <pc:docMk/>
            <pc:sldMk cId="476114605" sldId="270"/>
            <ac:spMk id="2" creationId="{9084B7F9-498B-277A-DB49-5236F6B9EEF9}"/>
          </ac:spMkLst>
        </pc:spChg>
        <pc:spChg chg="add mod">
          <ac:chgData name="martina castellucci" userId="4e2a8cf5de48ac53" providerId="LiveId" clId="{3378B397-9194-42D1-B93B-7D2E57F6BBD4}" dt="2025-08-23T08:05:34.980" v="8622" actId="14100"/>
          <ac:spMkLst>
            <pc:docMk/>
            <pc:sldMk cId="476114605" sldId="270"/>
            <ac:spMk id="3" creationId="{DC13E470-C4CE-61DA-0A0E-53D175E2DF71}"/>
          </ac:spMkLst>
        </pc:spChg>
        <pc:spChg chg="add del mod">
          <ac:chgData name="martina castellucci" userId="4e2a8cf5de48ac53" providerId="LiveId" clId="{3378B397-9194-42D1-B93B-7D2E57F6BBD4}" dt="2025-08-23T08:04:31.806" v="8606" actId="478"/>
          <ac:spMkLst>
            <pc:docMk/>
            <pc:sldMk cId="476114605" sldId="270"/>
            <ac:spMk id="7" creationId="{05DC42C9-AE10-1E8E-FF4F-3B70233663DD}"/>
          </ac:spMkLst>
        </pc:spChg>
        <pc:spChg chg="add mod">
          <ac:chgData name="martina castellucci" userId="4e2a8cf5de48ac53" providerId="LiveId" clId="{3378B397-9194-42D1-B93B-7D2E57F6BBD4}" dt="2025-08-23T08:05:10.300" v="8616" actId="1076"/>
          <ac:spMkLst>
            <pc:docMk/>
            <pc:sldMk cId="476114605" sldId="270"/>
            <ac:spMk id="8" creationId="{2147DD23-FB0B-E2C0-F8C8-304EEEDFAD38}"/>
          </ac:spMkLst>
        </pc:spChg>
        <pc:spChg chg="del">
          <ac:chgData name="martina castellucci" userId="4e2a8cf5de48ac53" providerId="LiveId" clId="{3378B397-9194-42D1-B93B-7D2E57F6BBD4}" dt="2025-08-23T07:53:04.005" v="8514" actId="478"/>
          <ac:spMkLst>
            <pc:docMk/>
            <pc:sldMk cId="476114605" sldId="270"/>
            <ac:spMk id="9" creationId="{D9612C1E-004C-0662-BC51-93DD25D26728}"/>
          </ac:spMkLst>
        </pc:spChg>
        <pc:spChg chg="add mod">
          <ac:chgData name="martina castellucci" userId="4e2a8cf5de48ac53" providerId="LiveId" clId="{3378B397-9194-42D1-B93B-7D2E57F6BBD4}" dt="2025-08-23T09:11:24.687" v="9077" actId="1076"/>
          <ac:spMkLst>
            <pc:docMk/>
            <pc:sldMk cId="476114605" sldId="270"/>
            <ac:spMk id="11" creationId="{C16A6447-625A-263B-1329-1481846158F1}"/>
          </ac:spMkLst>
        </pc:spChg>
        <pc:spChg chg="del">
          <ac:chgData name="martina castellucci" userId="4e2a8cf5de48ac53" providerId="LiveId" clId="{3378B397-9194-42D1-B93B-7D2E57F6BBD4}" dt="2025-08-23T07:53:06.244" v="8516" actId="478"/>
          <ac:spMkLst>
            <pc:docMk/>
            <pc:sldMk cId="476114605" sldId="270"/>
            <ac:spMk id="12" creationId="{C9DF338E-F65B-E17B-F3F2-BF44D8F5F5BA}"/>
          </ac:spMkLst>
        </pc:spChg>
        <pc:spChg chg="del">
          <ac:chgData name="martina castellucci" userId="4e2a8cf5de48ac53" providerId="LiveId" clId="{3378B397-9194-42D1-B93B-7D2E57F6BBD4}" dt="2025-08-23T07:53:09.060" v="8518" actId="478"/>
          <ac:spMkLst>
            <pc:docMk/>
            <pc:sldMk cId="476114605" sldId="270"/>
            <ac:spMk id="13" creationId="{C5B90BFE-59D8-0A20-9661-685A325DCE55}"/>
          </ac:spMkLst>
        </pc:spChg>
        <pc:spChg chg="del">
          <ac:chgData name="martina castellucci" userId="4e2a8cf5de48ac53" providerId="LiveId" clId="{3378B397-9194-42D1-B93B-7D2E57F6BBD4}" dt="2025-08-23T07:53:07.348" v="8517" actId="478"/>
          <ac:spMkLst>
            <pc:docMk/>
            <pc:sldMk cId="476114605" sldId="270"/>
            <ac:spMk id="14" creationId="{041EB9AE-5101-E6BD-CAE3-0CE7F2AA4F56}"/>
          </ac:spMkLst>
        </pc:spChg>
        <pc:spChg chg="add mod">
          <ac:chgData name="martina castellucci" userId="4e2a8cf5de48ac53" providerId="LiveId" clId="{3378B397-9194-42D1-B93B-7D2E57F6BBD4}" dt="2025-08-23T09:11:28.904" v="9078" actId="1076"/>
          <ac:spMkLst>
            <pc:docMk/>
            <pc:sldMk cId="476114605" sldId="270"/>
            <ac:spMk id="15" creationId="{571B1759-4BC6-67F7-6E34-8ABACE2C5CEE}"/>
          </ac:spMkLst>
        </pc:spChg>
        <pc:spChg chg="add del mod">
          <ac:chgData name="martina castellucci" userId="4e2a8cf5de48ac53" providerId="LiveId" clId="{3378B397-9194-42D1-B93B-7D2E57F6BBD4}" dt="2025-08-23T08:41:41.015" v="8835" actId="478"/>
          <ac:spMkLst>
            <pc:docMk/>
            <pc:sldMk cId="476114605" sldId="270"/>
            <ac:spMk id="29" creationId="{B33C2446-33CA-57AF-717C-5259A7775D1D}"/>
          </ac:spMkLst>
        </pc:spChg>
        <pc:spChg chg="add del mod">
          <ac:chgData name="martina castellucci" userId="4e2a8cf5de48ac53" providerId="LiveId" clId="{3378B397-9194-42D1-B93B-7D2E57F6BBD4}" dt="2025-08-23T08:42:40.752" v="8849" actId="478"/>
          <ac:spMkLst>
            <pc:docMk/>
            <pc:sldMk cId="476114605" sldId="270"/>
            <ac:spMk id="30" creationId="{CEC471D7-6DB6-93D8-B94C-96C283115119}"/>
          </ac:spMkLst>
        </pc:spChg>
        <pc:graphicFrameChg chg="del">
          <ac:chgData name="martina castellucci" userId="4e2a8cf5de48ac53" providerId="LiveId" clId="{3378B397-9194-42D1-B93B-7D2E57F6BBD4}" dt="2025-08-23T07:53:00.871" v="8512" actId="478"/>
          <ac:graphicFrameMkLst>
            <pc:docMk/>
            <pc:sldMk cId="476114605" sldId="270"/>
            <ac:graphicFrameMk id="24" creationId="{3530158D-9040-C758-14B7-1E8B232D3AFE}"/>
          </ac:graphicFrameMkLst>
        </pc:graphicFrameChg>
        <pc:picChg chg="add mod">
          <ac:chgData name="martina castellucci" userId="4e2a8cf5de48ac53" providerId="LiveId" clId="{3378B397-9194-42D1-B93B-7D2E57F6BBD4}" dt="2025-08-23T09:11:40.562" v="9081" actId="14100"/>
          <ac:picMkLst>
            <pc:docMk/>
            <pc:sldMk cId="476114605" sldId="270"/>
            <ac:picMk id="17" creationId="{A9677EAE-BEB1-497B-0925-0A53FE074DB9}"/>
          </ac:picMkLst>
        </pc:picChg>
        <pc:picChg chg="add mod">
          <ac:chgData name="martina castellucci" userId="4e2a8cf5de48ac53" providerId="LiveId" clId="{3378B397-9194-42D1-B93B-7D2E57F6BBD4}" dt="2025-08-23T08:26:19.077" v="8719"/>
          <ac:picMkLst>
            <pc:docMk/>
            <pc:sldMk cId="476114605" sldId="270"/>
            <ac:picMk id="19" creationId="{147BAD48-937F-157B-A544-AA724BCA3361}"/>
          </ac:picMkLst>
        </pc:picChg>
        <pc:picChg chg="add mod">
          <ac:chgData name="martina castellucci" userId="4e2a8cf5de48ac53" providerId="LiveId" clId="{3378B397-9194-42D1-B93B-7D2E57F6BBD4}" dt="2025-08-23T08:23:28.240" v="8681" actId="1076"/>
          <ac:picMkLst>
            <pc:docMk/>
            <pc:sldMk cId="476114605" sldId="270"/>
            <ac:picMk id="21" creationId="{33AEEAF9-CB4C-878C-6DFA-E1736B864E23}"/>
          </ac:picMkLst>
        </pc:picChg>
        <pc:picChg chg="add del mod">
          <ac:chgData name="martina castellucci" userId="4e2a8cf5de48ac53" providerId="LiveId" clId="{3378B397-9194-42D1-B93B-7D2E57F6BBD4}" dt="2025-08-23T08:23:37.983" v="8683" actId="478"/>
          <ac:picMkLst>
            <pc:docMk/>
            <pc:sldMk cId="476114605" sldId="270"/>
            <ac:picMk id="23" creationId="{B3D1A5E9-583B-99D9-6DC9-DC2C3C034FAE}"/>
          </ac:picMkLst>
        </pc:picChg>
        <pc:picChg chg="del">
          <ac:chgData name="martina castellucci" userId="4e2a8cf5de48ac53" providerId="LiveId" clId="{3378B397-9194-42D1-B93B-7D2E57F6BBD4}" dt="2025-08-23T07:53:05" v="8515" actId="478"/>
          <ac:picMkLst>
            <pc:docMk/>
            <pc:sldMk cId="476114605" sldId="270"/>
            <ac:picMk id="26" creationId="{E3B1B52F-295D-BE08-67B0-C1440BAD219E}"/>
          </ac:picMkLst>
        </pc:picChg>
        <pc:picChg chg="add del mod">
          <ac:chgData name="martina castellucci" userId="4e2a8cf5de48ac53" providerId="LiveId" clId="{3378B397-9194-42D1-B93B-7D2E57F6BBD4}" dt="2025-08-23T08:24:52.416" v="8695" actId="478"/>
          <ac:picMkLst>
            <pc:docMk/>
            <pc:sldMk cId="476114605" sldId="270"/>
            <ac:picMk id="27" creationId="{4CB6B434-5BE9-0086-93C3-376C82C0EF83}"/>
          </ac:picMkLst>
        </pc:picChg>
        <pc:picChg chg="del">
          <ac:chgData name="martina castellucci" userId="4e2a8cf5de48ac53" providerId="LiveId" clId="{3378B397-9194-42D1-B93B-7D2E57F6BBD4}" dt="2025-08-23T07:53:02.116" v="8513" actId="478"/>
          <ac:picMkLst>
            <pc:docMk/>
            <pc:sldMk cId="476114605" sldId="270"/>
            <ac:picMk id="28" creationId="{B4E8FD6A-A9DE-7382-2991-5F669532DC9D}"/>
          </ac:picMkLst>
        </pc:picChg>
        <pc:picChg chg="add del mod ord modCrop">
          <ac:chgData name="martina castellucci" userId="4e2a8cf5de48ac53" providerId="LiveId" clId="{3378B397-9194-42D1-B93B-7D2E57F6BBD4}" dt="2025-08-23T08:46:37.985" v="8873" actId="478"/>
          <ac:picMkLst>
            <pc:docMk/>
            <pc:sldMk cId="476114605" sldId="270"/>
            <ac:picMk id="32" creationId="{2F924EED-DB28-1721-2561-253B347FD822}"/>
          </ac:picMkLst>
        </pc:picChg>
        <pc:picChg chg="add mod">
          <ac:chgData name="martina castellucci" userId="4e2a8cf5de48ac53" providerId="LiveId" clId="{3378B397-9194-42D1-B93B-7D2E57F6BBD4}" dt="2025-08-23T09:11:32.255" v="9079" actId="1076"/>
          <ac:picMkLst>
            <pc:docMk/>
            <pc:sldMk cId="476114605" sldId="270"/>
            <ac:picMk id="34" creationId="{5126DE94-C281-6189-DC28-7E30765E1212}"/>
          </ac:picMkLst>
        </pc:picChg>
        <pc:picChg chg="add mod">
          <ac:chgData name="martina castellucci" userId="4e2a8cf5de48ac53" providerId="LiveId" clId="{3378B397-9194-42D1-B93B-7D2E57F6BBD4}" dt="2025-08-23T08:46:48.210" v="8877" actId="1076"/>
          <ac:picMkLst>
            <pc:docMk/>
            <pc:sldMk cId="476114605" sldId="270"/>
            <ac:picMk id="36" creationId="{9C8B0215-FC7B-1B89-98DF-81454DB8E31C}"/>
          </ac:picMkLst>
        </pc:picChg>
        <pc:cxnChg chg="mod">
          <ac:chgData name="martina castellucci" userId="4e2a8cf5de48ac53" providerId="LiveId" clId="{3378B397-9194-42D1-B93B-7D2E57F6BBD4}" dt="2025-08-23T08:05:45.645" v="8624" actId="1076"/>
          <ac:cxnSpMkLst>
            <pc:docMk/>
            <pc:sldMk cId="476114605" sldId="270"/>
            <ac:cxnSpMk id="10" creationId="{2A9352F8-E09A-87B5-70E3-77DEB9C6F100}"/>
          </ac:cxnSpMkLst>
        </pc:cxnChg>
      </pc:sldChg>
      <pc:sldChg chg="new del">
        <pc:chgData name="martina castellucci" userId="4e2a8cf5de48ac53" providerId="LiveId" clId="{3378B397-9194-42D1-B93B-7D2E57F6BBD4}" dt="2025-08-23T07:52:47.842" v="8510" actId="47"/>
        <pc:sldMkLst>
          <pc:docMk/>
          <pc:sldMk cId="1314909642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23/08/2025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40EA-0134-BFCB-E2DC-6BA7C108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B7AC5-0549-9917-3AFE-A565941C0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2C25C-DD9B-031E-4717-DA5185CF4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D7515-1AA0-76FC-2527-AEC579616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35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5E6AF-EBE6-AFBF-F5F6-79F2397D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2A9D0-A186-D2B8-7676-B1192B034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8FB07-7840-53C6-A11B-E5E70068E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9344B-C6BE-5B28-39BA-6E9D6BA52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34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23/08/2025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noporetech.com/products/sequence/gridion" TargetMode="External"/><Relationship Id="rId5" Type="http://schemas.openxmlformats.org/officeDocument/2006/relationships/hyperlink" Target="https://www.illumina.com/systems/sequencing-platforms/novaseq.html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99149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854D495-4D76-84F5-BF92-333F5B851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1731" y="494884"/>
            <a:ext cx="3463559" cy="1174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chemeClr val="bg2">
                <a:lumMod val="25000"/>
                <a:alpha val="43000"/>
              </a:schemeClr>
            </a:outerShdw>
          </a:effectLst>
        </p:spPr>
      </p:pic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3F822283-184E-A871-050D-E9E34C5A33E5}"/>
              </a:ext>
            </a:extLst>
          </p:cNvPr>
          <p:cNvSpPr/>
          <p:nvPr/>
        </p:nvSpPr>
        <p:spPr>
          <a:xfrm>
            <a:off x="10538128" y="1813556"/>
            <a:ext cx="1357162" cy="1276153"/>
          </a:xfrm>
          <a:prstGeom prst="cloudCallout">
            <a:avLst>
              <a:gd name="adj1" fmla="val -41315"/>
              <a:gd name="adj2" fmla="val -6495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5D7959B-6198-6E72-FDF5-C101939E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115" y="2064038"/>
            <a:ext cx="775188" cy="775188"/>
          </a:xfrm>
          <a:prstGeom prst="rect">
            <a:avLst/>
          </a:prstGeom>
        </p:spPr>
      </p:pic>
      <p:pic>
        <p:nvPicPr>
          <p:cNvPr id="26" name="Picture 25" descr="A green barrel with a leaf on it&#10;&#10;AI-generated content may be incorrect.">
            <a:extLst>
              <a:ext uri="{FF2B5EF4-FFF2-40B4-BE49-F238E27FC236}">
                <a16:creationId xmlns:a16="http://schemas.microsoft.com/office/drawing/2014/main" id="{3F2F18A1-5AF4-5677-388F-529FBD8DA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877" y="472681"/>
            <a:ext cx="869616" cy="8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657600" y="124175"/>
            <a:ext cx="54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964991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DCAE11F-85B6-C492-A2CD-546A757E4478}"/>
              </a:ext>
            </a:extLst>
          </p:cNvPr>
          <p:cNvSpPr/>
          <p:nvPr/>
        </p:nvSpPr>
        <p:spPr>
          <a:xfrm>
            <a:off x="4589506" y="1319305"/>
            <a:ext cx="3012987" cy="475383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Project budget: €200,000</a:t>
            </a:r>
          </a:p>
        </p:txBody>
      </p:sp>
      <p:pic>
        <p:nvPicPr>
          <p:cNvPr id="5" name="Picture 4" descr="A stack of money and coins&#10;&#10;AI-generated content may be incorrect.">
            <a:extLst>
              <a:ext uri="{FF2B5EF4-FFF2-40B4-BE49-F238E27FC236}">
                <a16:creationId xmlns:a16="http://schemas.microsoft.com/office/drawing/2014/main" id="{5BEFF277-BA4E-58DB-90D6-855D9C178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059" y="1257215"/>
            <a:ext cx="644894" cy="5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Ekanayaka, A. H. et al. (2025). Linking metabolic pathways to plastic-degrading fungi: a comprehensive review. J. Fungal Biol.</a:t>
            </a:r>
          </a:p>
          <a:p>
            <a:r>
              <a:rPr lang="en-US" sz="7200" dirty="0"/>
              <a:t>Prasad,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 dirty="0"/>
              <a:t>: QUAST 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  <p:pic>
        <p:nvPicPr>
          <p:cNvPr id="4" name="Picture 3" descr="A cartoon of a person standing next to a paper&#10;&#10;AI-generated content may be incorrect.">
            <a:extLst>
              <a:ext uri="{FF2B5EF4-FFF2-40B4-BE49-F238E27FC236}">
                <a16:creationId xmlns:a16="http://schemas.microsoft.com/office/drawing/2014/main" id="{AB3DE182-9E64-4010-77B0-27B4A690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30" y="3773103"/>
            <a:ext cx="1020278" cy="9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00" y="164907"/>
            <a:ext cx="2253375" cy="1333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4" y="222975"/>
            <a:ext cx="1914790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869999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555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029" y="467350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72836" y="391929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72837" y="1957075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566751" y="1087338"/>
            <a:ext cx="5967742" cy="5094227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8275" y="1696924"/>
            <a:ext cx="7779854" cy="42327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lang="en-US" sz="17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b="1" dirty="0"/>
              <a:t>PLA &amp; PHA</a:t>
            </a:r>
            <a:r>
              <a:rPr lang="en-US" sz="1700" dirty="0"/>
              <a:t>: persistent bioplastics.</a:t>
            </a:r>
          </a:p>
          <a:p>
            <a:r>
              <a:rPr lang="en-US" sz="1700" dirty="0"/>
              <a:t>Fungi → </a:t>
            </a:r>
            <a:r>
              <a:rPr lang="en-US" sz="1700" b="1" dirty="0"/>
              <a:t>hydrolytic enzymes </a:t>
            </a:r>
            <a:r>
              <a:rPr lang="en-US" sz="1700" dirty="0"/>
              <a:t>(esterases, </a:t>
            </a:r>
            <a:r>
              <a:rPr lang="en-US" sz="1700" dirty="0" err="1"/>
              <a:t>cutinases</a:t>
            </a:r>
            <a:r>
              <a:rPr lang="en-US" sz="1700" dirty="0"/>
              <a:t>, lipases).</a:t>
            </a:r>
          </a:p>
          <a:p>
            <a:r>
              <a:rPr lang="en-US" sz="1700" b="1" dirty="0"/>
              <a:t>Compost</a:t>
            </a:r>
            <a:r>
              <a:rPr lang="en-US" sz="1700" dirty="0"/>
              <a:t> = hotspot for degraders.</a:t>
            </a:r>
          </a:p>
          <a:p>
            <a:r>
              <a:rPr lang="en-US" sz="1700" b="1" dirty="0"/>
              <a:t>20 isolates</a:t>
            </a:r>
            <a:r>
              <a:rPr lang="en-US" sz="1700" dirty="0"/>
              <a:t>; several active.</a:t>
            </a:r>
          </a:p>
          <a:p>
            <a:pPr marL="0" indent="0"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  <a:endParaRPr lang="en-US" sz="17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dirty="0"/>
              <a:t>Reveal </a:t>
            </a:r>
            <a:r>
              <a:rPr lang="en-US" sz="1700" b="1" dirty="0"/>
              <a:t>genes &amp; enzymes </a:t>
            </a:r>
            <a:r>
              <a:rPr lang="en-US" sz="1700" dirty="0"/>
              <a:t>for degradation.</a:t>
            </a:r>
          </a:p>
          <a:p>
            <a:r>
              <a:rPr lang="en-US" sz="1700" dirty="0"/>
              <a:t>Integrate </a:t>
            </a:r>
            <a:r>
              <a:rPr lang="en-US" sz="1700" b="1" dirty="0"/>
              <a:t>genome + transcriptome</a:t>
            </a:r>
            <a:r>
              <a:rPr lang="en-US" sz="1700" dirty="0"/>
              <a:t>.</a:t>
            </a:r>
          </a:p>
          <a:p>
            <a:r>
              <a:rPr lang="en-US" sz="1700" dirty="0"/>
              <a:t>Basis for </a:t>
            </a:r>
            <a:r>
              <a:rPr lang="en-US" sz="1700" b="1" dirty="0"/>
              <a:t>bioplastic valorization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endParaRPr lang="en-US" sz="17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b="1" dirty="0"/>
              <a:t>High-quality genome + RNA-Seq</a:t>
            </a:r>
            <a:r>
              <a:rPr lang="en-US" sz="1700" dirty="0"/>
              <a:t>.</a:t>
            </a:r>
          </a:p>
          <a:p>
            <a:r>
              <a:rPr lang="en-US" sz="1700" dirty="0"/>
              <a:t>Link </a:t>
            </a:r>
            <a:r>
              <a:rPr lang="en-US" sz="1700" b="1" dirty="0"/>
              <a:t>genotype ↔ expression</a:t>
            </a:r>
            <a:r>
              <a:rPr lang="en-US" sz="1700" dirty="0"/>
              <a:t>.</a:t>
            </a:r>
          </a:p>
          <a:p>
            <a:r>
              <a:rPr lang="en-US" sz="1700" dirty="0"/>
              <a:t>Identify </a:t>
            </a:r>
            <a:r>
              <a:rPr lang="en-US" sz="1700" b="1" dirty="0"/>
              <a:t>candidate enzymes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E35B824-A769-CBFF-B222-DB71273A38A9}"/>
              </a:ext>
            </a:extLst>
          </p:cNvPr>
          <p:cNvSpPr/>
          <p:nvPr/>
        </p:nvSpPr>
        <p:spPr>
          <a:xfrm>
            <a:off x="3699262" y="2040022"/>
            <a:ext cx="1239621" cy="1453832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3DA6CB9-80C0-A9C1-BE09-E953115AD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141" y="2015927"/>
            <a:ext cx="12678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-Plant polyester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-Packaging,  biomedical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-Slow degradation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1E7E31FF-86DC-02D3-D683-30F5A6F1504C}"/>
              </a:ext>
            </a:extLst>
          </p:cNvPr>
          <p:cNvSpPr/>
          <p:nvPr/>
        </p:nvSpPr>
        <p:spPr>
          <a:xfrm>
            <a:off x="258739" y="1777323"/>
            <a:ext cx="1267900" cy="1375561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300" dirty="0">
              <a:solidFill>
                <a:schemeClr val="tx1"/>
              </a:solidFill>
            </a:endParaRPr>
          </a:p>
          <a:p>
            <a:r>
              <a:rPr lang="it-IT" sz="1400" dirty="0">
                <a:solidFill>
                  <a:schemeClr val="tx1"/>
                </a:solidFill>
              </a:rPr>
              <a:t>-Microbial polyester</a:t>
            </a:r>
          </a:p>
          <a:p>
            <a:r>
              <a:rPr lang="it-IT" sz="1400" dirty="0">
                <a:solidFill>
                  <a:schemeClr val="tx1"/>
                </a:solidFill>
              </a:rPr>
              <a:t>-Bioplastics, medical</a:t>
            </a:r>
          </a:p>
          <a:p>
            <a:r>
              <a:rPr lang="it-IT" sz="1400" b="1" dirty="0">
                <a:solidFill>
                  <a:schemeClr val="tx1"/>
                </a:solidFill>
              </a:rPr>
              <a:t>-Faster degradation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B447FB9-3AC9-6DA9-FBBA-3B590254C5FC}"/>
              </a:ext>
            </a:extLst>
          </p:cNvPr>
          <p:cNvSpPr/>
          <p:nvPr/>
        </p:nvSpPr>
        <p:spPr>
          <a:xfrm>
            <a:off x="3699262" y="1647290"/>
            <a:ext cx="1677799" cy="390885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Polylactic Acid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81103FD7-9210-E59F-465E-26B0B6EA8ED6}"/>
              </a:ext>
            </a:extLst>
          </p:cNvPr>
          <p:cNvSpPr/>
          <p:nvPr/>
        </p:nvSpPr>
        <p:spPr>
          <a:xfrm>
            <a:off x="258739" y="1414105"/>
            <a:ext cx="2655428" cy="352238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Polyhydroxyalkanoates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018" y="-74906"/>
            <a:ext cx="5381061" cy="99912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6265302" y="1063865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054443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57" y="1054442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873" y="191331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599" y="1913315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515" y="3395082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353" y="3383280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8599" y="4467341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Content Placeholder 14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6B3D9D30-D81A-488F-A232-A45DD3DE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861459" y="231006"/>
            <a:ext cx="3835621" cy="5754837"/>
          </a:xfrm>
          <a:prstGeom prst="rect">
            <a:avLst/>
          </a:prstGeom>
          <a:noFill/>
          <a:ln w="889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chemeClr val="accent1">
                <a:lumMod val="75000"/>
              </a:schemeClr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4DBBB0-EC07-9F35-E810-43341E739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885" y="444669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A57916E-EF72-2522-CAC0-45749038138B}"/>
              </a:ext>
            </a:extLst>
          </p:cNvPr>
          <p:cNvSpPr/>
          <p:nvPr/>
        </p:nvSpPr>
        <p:spPr>
          <a:xfrm>
            <a:off x="6900698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45F54A-95E7-BFF3-318D-23A2E6DDE365}"/>
              </a:ext>
            </a:extLst>
          </p:cNvPr>
          <p:cNvSpPr/>
          <p:nvPr/>
        </p:nvSpPr>
        <p:spPr>
          <a:xfrm>
            <a:off x="8277561" y="294046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7AB38D-61E8-BA9C-C6EF-8F4C4B62FF0E}"/>
              </a:ext>
            </a:extLst>
          </p:cNvPr>
          <p:cNvSpPr/>
          <p:nvPr/>
        </p:nvSpPr>
        <p:spPr>
          <a:xfrm>
            <a:off x="11040855" y="2913414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525DD6-7BFB-DBCE-D6F4-45873D9BD466}"/>
              </a:ext>
            </a:extLst>
          </p:cNvPr>
          <p:cNvSpPr/>
          <p:nvPr/>
        </p:nvSpPr>
        <p:spPr>
          <a:xfrm>
            <a:off x="9686243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A60E64-3FB3-233F-4A6B-2134ADEA7F1F}"/>
              </a:ext>
            </a:extLst>
          </p:cNvPr>
          <p:cNvSpPr/>
          <p:nvPr/>
        </p:nvSpPr>
        <p:spPr>
          <a:xfrm>
            <a:off x="6899529" y="4478505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8833E3-037A-C349-8C8E-C0A5BCAB88A5}"/>
              </a:ext>
            </a:extLst>
          </p:cNvPr>
          <p:cNvSpPr/>
          <p:nvPr/>
        </p:nvSpPr>
        <p:spPr>
          <a:xfrm>
            <a:off x="827756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CA6F09-A464-7A23-344E-19D6009E1FB2}"/>
              </a:ext>
            </a:extLst>
          </p:cNvPr>
          <p:cNvSpPr/>
          <p:nvPr/>
        </p:nvSpPr>
        <p:spPr>
          <a:xfrm>
            <a:off x="9686243" y="4484297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9BFEFA-6828-8233-0DCD-C373F272048E}"/>
              </a:ext>
            </a:extLst>
          </p:cNvPr>
          <p:cNvSpPr/>
          <p:nvPr/>
        </p:nvSpPr>
        <p:spPr>
          <a:xfrm>
            <a:off x="1102648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Arrow circle with solid fill">
            <a:extLst>
              <a:ext uri="{FF2B5EF4-FFF2-40B4-BE49-F238E27FC236}">
                <a16:creationId xmlns:a16="http://schemas.microsoft.com/office/drawing/2014/main" id="{F15F3433-8393-A445-49BD-CD1AB28788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88510" y="46884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20" y="3236836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  <p:pic>
        <p:nvPicPr>
          <p:cNvPr id="5" name="Picture 4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510700F6-7C97-F978-4F37-C6A2502C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5" y="577707"/>
            <a:ext cx="2893222" cy="1896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7A25B-8B33-ACE5-6769-2676F8AD9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486" y="588944"/>
            <a:ext cx="1971461" cy="1510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676882D8-AC22-D404-5EE0-5730E185E124}"/>
              </a:ext>
            </a:extLst>
          </p:cNvPr>
          <p:cNvSpPr/>
          <p:nvPr/>
        </p:nvSpPr>
        <p:spPr>
          <a:xfrm>
            <a:off x="3846785" y="2309931"/>
            <a:ext cx="1686161" cy="783139"/>
          </a:xfrm>
          <a:prstGeom prst="wedgeRoundRectCallout">
            <a:avLst>
              <a:gd name="adj1" fmla="val -20732"/>
              <a:gd name="adj2" fmla="val -7841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</a:rPr>
              <a:t>PLA granules </a:t>
            </a:r>
            <a:r>
              <a:rPr lang="en-US" sz="1700" dirty="0">
                <a:solidFill>
                  <a:schemeClr val="tx1"/>
                </a:solidFill>
              </a:rPr>
              <a:t>coated with </a:t>
            </a:r>
            <a:r>
              <a:rPr lang="en-US" sz="1700" b="1" dirty="0">
                <a:solidFill>
                  <a:schemeClr val="tx1"/>
                </a:solidFill>
              </a:rPr>
              <a:t>Rhodamine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0DFBB-1B54-0793-046C-F06441AA8915}"/>
              </a:ext>
            </a:extLst>
          </p:cNvPr>
          <p:cNvSpPr txBox="1"/>
          <p:nvPr/>
        </p:nvSpPr>
        <p:spPr>
          <a:xfrm>
            <a:off x="1829749" y="2531305"/>
            <a:ext cx="182653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PLA-Rhodamine B – </a:t>
            </a:r>
          </a:p>
          <a:p>
            <a:r>
              <a:rPr lang="en-US" sz="15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Ruixibiotech</a:t>
            </a:r>
            <a:endParaRPr lang="en-US" sz="15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27" descr="A beaker with blue liquid and a flame&#10;&#10;AI-generated content may be incorrect.">
            <a:extLst>
              <a:ext uri="{FF2B5EF4-FFF2-40B4-BE49-F238E27FC236}">
                <a16:creationId xmlns:a16="http://schemas.microsoft.com/office/drawing/2014/main" id="{02DDDD7C-3F94-0F7F-78EF-38BF05336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3172" y="3611437"/>
            <a:ext cx="1856753" cy="13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A0AC6-86EB-F796-D464-22E1D08D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4B7F9-498B-277A-DB49-5236F6B9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86" y="6766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DNA Extraction &amp; RNA Quality Control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D73C2B9-0D52-C945-14A4-1932D9AFF491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DDD69EE-DFA5-D833-AE55-CDD20A6AE22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2A9352F8-E09A-87B5-70E3-77DEB9C6F100}"/>
              </a:ext>
            </a:extLst>
          </p:cNvPr>
          <p:cNvCxnSpPr>
            <a:cxnSpLocks/>
          </p:cNvCxnSpPr>
          <p:nvPr/>
        </p:nvCxnSpPr>
        <p:spPr>
          <a:xfrm flipH="1">
            <a:off x="7175748" y="118705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13E470-C4CE-61DA-0A0E-53D175E2DF71}"/>
              </a:ext>
            </a:extLst>
          </p:cNvPr>
          <p:cNvSpPr/>
          <p:nvPr/>
        </p:nvSpPr>
        <p:spPr>
          <a:xfrm>
            <a:off x="1424540" y="1692822"/>
            <a:ext cx="5322771" cy="1592412"/>
          </a:xfrm>
          <a:prstGeom prst="roundRect">
            <a:avLst>
              <a:gd name="adj" fmla="val 341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CTAB extraction protocol</a:t>
            </a:r>
            <a:r>
              <a:rPr lang="en-US" dirty="0">
                <a:solidFill>
                  <a:schemeClr val="tx1"/>
                </a:solidFill>
              </a:rPr>
              <a:t> → high-molecular-weight DNA (&gt;20 kb).</a:t>
            </a:r>
          </a:p>
          <a:p>
            <a:r>
              <a:rPr lang="en-US" dirty="0">
                <a:solidFill>
                  <a:schemeClr val="tx1"/>
                </a:solidFill>
              </a:rPr>
              <a:t>QC: </a:t>
            </a:r>
            <a:r>
              <a:rPr lang="en-US" b="1" dirty="0">
                <a:solidFill>
                  <a:schemeClr val="tx1"/>
                </a:solidFill>
              </a:rPr>
              <a:t>Qubit</a:t>
            </a:r>
            <a:r>
              <a:rPr lang="en-US" dirty="0">
                <a:solidFill>
                  <a:schemeClr val="tx1"/>
                </a:solidFill>
              </a:rPr>
              <a:t> (yield), </a:t>
            </a:r>
            <a:r>
              <a:rPr lang="en-US" b="1" dirty="0">
                <a:solidFill>
                  <a:schemeClr val="tx1"/>
                </a:solidFill>
              </a:rPr>
              <a:t>Nanodrop</a:t>
            </a:r>
            <a:r>
              <a:rPr lang="en-US" dirty="0">
                <a:solidFill>
                  <a:schemeClr val="tx1"/>
                </a:solidFill>
              </a:rPr>
              <a:t> (purity), </a:t>
            </a:r>
            <a:r>
              <a:rPr lang="en-US" b="1" dirty="0">
                <a:solidFill>
                  <a:schemeClr val="tx1"/>
                </a:solidFill>
              </a:rPr>
              <a:t>gel electrophoresis</a:t>
            </a:r>
            <a:r>
              <a:rPr lang="en-US" dirty="0">
                <a:solidFill>
                  <a:schemeClr val="tx1"/>
                </a:solidFill>
              </a:rPr>
              <a:t> (integrity).</a:t>
            </a:r>
          </a:p>
          <a:p>
            <a:r>
              <a:rPr lang="en-US" dirty="0">
                <a:solidFill>
                  <a:schemeClr val="tx1"/>
                </a:solidFill>
              </a:rPr>
              <a:t>Essential for </a:t>
            </a:r>
            <a:r>
              <a:rPr lang="en-US" b="1" dirty="0">
                <a:solidFill>
                  <a:schemeClr val="tx1"/>
                </a:solidFill>
              </a:rPr>
              <a:t>Nanopore long-read sequencing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147DD23-FB0B-E2C0-F8C8-304EEEDFAD38}"/>
              </a:ext>
            </a:extLst>
          </p:cNvPr>
          <p:cNvSpPr/>
          <p:nvPr/>
        </p:nvSpPr>
        <p:spPr>
          <a:xfrm>
            <a:off x="1424540" y="1178484"/>
            <a:ext cx="2127183" cy="385010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Genomic DNA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6A6447-625A-263B-1329-1481846158F1}"/>
              </a:ext>
            </a:extLst>
          </p:cNvPr>
          <p:cNvSpPr/>
          <p:nvPr/>
        </p:nvSpPr>
        <p:spPr>
          <a:xfrm>
            <a:off x="6466501" y="4096416"/>
            <a:ext cx="5322771" cy="1592412"/>
          </a:xfrm>
          <a:prstGeom prst="roundRect">
            <a:avLst>
              <a:gd name="adj" fmla="val 341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Extraction: </a:t>
            </a:r>
            <a:r>
              <a:rPr lang="en-US" b="1" dirty="0" err="1">
                <a:solidFill>
                  <a:schemeClr val="tx1"/>
                </a:solidFill>
              </a:rPr>
              <a:t>TRIzol</a:t>
            </a:r>
            <a:r>
              <a:rPr lang="en-US" b="1" dirty="0">
                <a:solidFill>
                  <a:schemeClr val="tx1"/>
                </a:solidFill>
              </a:rPr>
              <a:t> + silica column purification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QC: </a:t>
            </a:r>
            <a:r>
              <a:rPr lang="en-US" b="1" dirty="0">
                <a:solidFill>
                  <a:schemeClr val="tx1"/>
                </a:solidFill>
              </a:rPr>
              <a:t>Bioanalyzer</a:t>
            </a:r>
            <a:r>
              <a:rPr lang="en-US" dirty="0">
                <a:solidFill>
                  <a:schemeClr val="tx1"/>
                </a:solidFill>
              </a:rPr>
              <a:t> (RIN &gt; 8), </a:t>
            </a:r>
            <a:r>
              <a:rPr lang="en-US" b="1" dirty="0">
                <a:solidFill>
                  <a:schemeClr val="tx1"/>
                </a:solidFill>
              </a:rPr>
              <a:t>Nanodrop</a:t>
            </a:r>
            <a:r>
              <a:rPr lang="en-US" dirty="0">
                <a:solidFill>
                  <a:schemeClr val="tx1"/>
                </a:solidFill>
              </a:rPr>
              <a:t> (A260/280).</a:t>
            </a:r>
          </a:p>
          <a:p>
            <a:r>
              <a:rPr lang="en-US" dirty="0">
                <a:solidFill>
                  <a:schemeClr val="tx1"/>
                </a:solidFill>
              </a:rPr>
              <a:t>Libraries: </a:t>
            </a:r>
            <a:r>
              <a:rPr lang="en-US" b="1" dirty="0">
                <a:solidFill>
                  <a:schemeClr val="tx1"/>
                </a:solidFill>
              </a:rPr>
              <a:t>12 RNA-Seq samples</a:t>
            </a:r>
            <a:r>
              <a:rPr lang="en-US" dirty="0">
                <a:solidFill>
                  <a:schemeClr val="tx1"/>
                </a:solidFill>
              </a:rPr>
              <a:t> (Control, PLA, PHA, Blank × 3 replicates).</a:t>
            </a:r>
          </a:p>
          <a:p>
            <a:r>
              <a:rPr lang="en-US" dirty="0">
                <a:solidFill>
                  <a:schemeClr val="tx1"/>
                </a:solidFill>
              </a:rPr>
              <a:t>Ensures </a:t>
            </a:r>
            <a:r>
              <a:rPr lang="en-US" b="1" dirty="0">
                <a:solidFill>
                  <a:schemeClr val="tx1"/>
                </a:solidFill>
              </a:rPr>
              <a:t>reliable transcriptome profiling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571B1759-4BC6-67F7-6E34-8ABACE2C5CEE}"/>
              </a:ext>
            </a:extLst>
          </p:cNvPr>
          <p:cNvSpPr/>
          <p:nvPr/>
        </p:nvSpPr>
        <p:spPr>
          <a:xfrm>
            <a:off x="10363130" y="3549742"/>
            <a:ext cx="1426142" cy="453609"/>
          </a:xfrm>
          <a:prstGeom prst="round2Same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RNA</a:t>
            </a:r>
          </a:p>
        </p:txBody>
      </p:sp>
      <p:pic>
        <p:nvPicPr>
          <p:cNvPr id="17" name="Picture 16" descr="A diagram of different types of liquid&#10;&#10;AI-generated content may be incorrect.">
            <a:extLst>
              <a:ext uri="{FF2B5EF4-FFF2-40B4-BE49-F238E27FC236}">
                <a16:creationId xmlns:a16="http://schemas.microsoft.com/office/drawing/2014/main" id="{A9677EAE-BEB1-497B-0925-0A53FE07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65" y="1441311"/>
            <a:ext cx="4153188" cy="1829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A diagram of a dna extraction process&#10;&#10;AI-generated content may be incorrect.">
            <a:extLst>
              <a:ext uri="{FF2B5EF4-FFF2-40B4-BE49-F238E27FC236}">
                <a16:creationId xmlns:a16="http://schemas.microsoft.com/office/drawing/2014/main" id="{147BAD48-937F-157B-A544-AA724BCA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911" y="3541384"/>
            <a:ext cx="5322771" cy="2496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A close-up of a device&#10;&#10;AI-generated content may be incorrect.">
            <a:extLst>
              <a:ext uri="{FF2B5EF4-FFF2-40B4-BE49-F238E27FC236}">
                <a16:creationId xmlns:a16="http://schemas.microsoft.com/office/drawing/2014/main" id="{33AEEAF9-CB4C-878C-6DFA-E1736B864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438" y="767361"/>
            <a:ext cx="1723307" cy="796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colorful dna strand on a black background&#10;&#10;AI-generated content may be incorrect.">
            <a:extLst>
              <a:ext uri="{FF2B5EF4-FFF2-40B4-BE49-F238E27FC236}">
                <a16:creationId xmlns:a16="http://schemas.microsoft.com/office/drawing/2014/main" id="{5126DE94-C281-6189-DC28-7E30765E1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9003" y="3363684"/>
            <a:ext cx="752755" cy="660849"/>
          </a:xfrm>
          <a:prstGeom prst="rect">
            <a:avLst/>
          </a:prstGeom>
        </p:spPr>
      </p:pic>
      <p:pic>
        <p:nvPicPr>
          <p:cNvPr id="36" name="Picture 35" descr="A blue dna strand on a black background&#10;&#10;AI-generated content may be incorrect.">
            <a:extLst>
              <a:ext uri="{FF2B5EF4-FFF2-40B4-BE49-F238E27FC236}">
                <a16:creationId xmlns:a16="http://schemas.microsoft.com/office/drawing/2014/main" id="{9C8B0215-FC7B-1B89-98DF-81454DB8E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594" y="860420"/>
            <a:ext cx="864773" cy="8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1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5AAF-D425-5C3E-4ED2-60E6A51CA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3F1FB-D687-F45B-856D-B7EE87DD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AB04676-FEF8-C9C8-C72C-8ECAF149106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B78FC20-27E7-5F93-C7C1-3D6E30F0DA18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F0C7359-4891-E34C-0E6B-7E2102CE0E86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1394A40-E5BC-6E1C-EA66-001664C9D135}"/>
              </a:ext>
            </a:extLst>
          </p:cNvPr>
          <p:cNvGraphicFramePr>
            <a:graphicFrameLocks noGrp="1"/>
          </p:cNvGraphicFramePr>
          <p:nvPr/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01404239-AF98-19DC-2633-6B0BDFBA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20B2AF7B-FB0F-7AE3-353F-7151B065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2503B7B-7693-0F1A-BBDA-CDFEEB11CA8D}"/>
              </a:ext>
            </a:extLst>
          </p:cNvPr>
          <p:cNvSpPr/>
          <p:nvPr/>
        </p:nvSpPr>
        <p:spPr>
          <a:xfrm>
            <a:off x="1796716" y="282971"/>
            <a:ext cx="2563528" cy="434998"/>
          </a:xfrm>
          <a:prstGeom prst="wedgeRoundRectCallout">
            <a:avLst>
              <a:gd name="adj1" fmla="val -20458"/>
              <a:gd name="adj2" fmla="val 8241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1999E12-A633-E1F2-65B6-4F56EF344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716" y="287340"/>
            <a:ext cx="36704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Illumina </a:t>
            </a:r>
            <a:r>
              <a:rPr lang="en-US" alt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NovaSeq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6000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E9B3DF9-16C0-4A3B-6BDD-FC786F9BD67B}"/>
              </a:ext>
            </a:extLst>
          </p:cNvPr>
          <p:cNvSpPr/>
          <p:nvPr/>
        </p:nvSpPr>
        <p:spPr>
          <a:xfrm>
            <a:off x="5027972" y="1107968"/>
            <a:ext cx="1321909" cy="1004158"/>
          </a:xfrm>
          <a:prstGeom prst="wedgeRoundRectCallout">
            <a:avLst>
              <a:gd name="adj1" fmla="val -62831"/>
              <a:gd name="adj2" fmla="val -1801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4A71B-05E9-9F74-BAF1-BBF8E9722F5B}"/>
              </a:ext>
            </a:extLst>
          </p:cNvPr>
          <p:cNvSpPr txBox="1"/>
          <p:nvPr/>
        </p:nvSpPr>
        <p:spPr>
          <a:xfrm>
            <a:off x="5095430" y="1147532"/>
            <a:ext cx="16518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Oxford Nanopore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GridION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996FBEF-4987-B439-CFAC-7B50F220FEA4}"/>
              </a:ext>
            </a:extLst>
          </p:cNvPr>
          <p:cNvSpPr/>
          <p:nvPr/>
        </p:nvSpPr>
        <p:spPr>
          <a:xfrm>
            <a:off x="8123722" y="1609197"/>
            <a:ext cx="3274591" cy="923330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AE918-2708-29BE-CF93-71B5EF36E99F}"/>
              </a:ext>
            </a:extLst>
          </p:cNvPr>
          <p:cNvSpPr txBox="1"/>
          <p:nvPr/>
        </p:nvSpPr>
        <p:spPr>
          <a:xfrm>
            <a:off x="8235649" y="1615219"/>
            <a:ext cx="316266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Combine </a:t>
            </a:r>
            <a:r>
              <a:rPr lang="en-US" b="1" i="1" dirty="0"/>
              <a:t>Illumina accuracy </a:t>
            </a:r>
            <a:r>
              <a:rPr lang="en-US" i="1" dirty="0"/>
              <a:t>with </a:t>
            </a:r>
            <a:r>
              <a:rPr lang="en-US" b="1" i="1" dirty="0"/>
              <a:t>Nanopore contiguity </a:t>
            </a:r>
            <a:r>
              <a:rPr lang="en-US" i="1" dirty="0"/>
              <a:t>→ </a:t>
            </a:r>
            <a:r>
              <a:rPr lang="en-US" b="1" i="1" dirty="0"/>
              <a:t>polished</a:t>
            </a:r>
            <a:r>
              <a:rPr lang="en-US" i="1" dirty="0"/>
              <a:t>, </a:t>
            </a:r>
            <a:r>
              <a:rPr lang="en-US" b="1" i="1" dirty="0"/>
              <a:t>complete genome</a:t>
            </a:r>
          </a:p>
        </p:txBody>
      </p:sp>
      <p:pic>
        <p:nvPicPr>
          <p:cNvPr id="17" name="Graphic 16" descr="Badge Tick with solid fill">
            <a:extLst>
              <a:ext uri="{FF2B5EF4-FFF2-40B4-BE49-F238E27FC236}">
                <a16:creationId xmlns:a16="http://schemas.microsoft.com/office/drawing/2014/main" id="{2AF89823-EE12-E613-E8B8-4511823AB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8625" y="1475120"/>
            <a:ext cx="659874" cy="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40"/>
            <a:ext cx="5455920" cy="112160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267355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1069582" y="195601"/>
            <a:ext cx="4403692" cy="3547752"/>
          </a:xfrm>
          <a:prstGeom prst="roundRect">
            <a:avLst>
              <a:gd name="adj" fmla="val 8272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89" y="1597796"/>
            <a:ext cx="3815150" cy="337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1155755" y="212943"/>
            <a:ext cx="4403691" cy="42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650" b="1" dirty="0">
                <a:solidFill>
                  <a:schemeClr val="accent1">
                    <a:lumMod val="75000"/>
                  </a:schemeClr>
                </a:solidFill>
              </a:rPr>
              <a:t>Assembly &amp; QC</a:t>
            </a:r>
            <a:endParaRPr lang="en-US" sz="16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50" b="1" dirty="0"/>
              <a:t>Flye</a:t>
            </a:r>
            <a:r>
              <a:rPr lang="en-US" sz="1650" dirty="0"/>
              <a:t> (Nanopore-first assembly) + </a:t>
            </a:r>
            <a:r>
              <a:rPr lang="en-US" sz="1650" b="1" dirty="0"/>
              <a:t>Pilon</a:t>
            </a:r>
            <a:r>
              <a:rPr lang="en-US" sz="1650" dirty="0"/>
              <a:t> (Illumina polishing)</a:t>
            </a:r>
          </a:p>
          <a:p>
            <a:r>
              <a:rPr lang="en-US" sz="1650" b="1" dirty="0"/>
              <a:t>QC</a:t>
            </a:r>
            <a:r>
              <a:rPr lang="en-US" sz="1650" dirty="0"/>
              <a:t>: QUAST (contiguity), </a:t>
            </a:r>
            <a:r>
              <a:rPr lang="en-US" sz="1650" b="1" dirty="0"/>
              <a:t>BUSCO &gt;90% expected</a:t>
            </a:r>
            <a:r>
              <a:rPr lang="en-US" sz="1650" dirty="0"/>
              <a:t> (completeness)</a:t>
            </a:r>
          </a:p>
          <a:p>
            <a:pPr marL="0" indent="0">
              <a:buNone/>
            </a:pPr>
            <a:r>
              <a:rPr lang="en-US" sz="1650" b="1" dirty="0">
                <a:solidFill>
                  <a:schemeClr val="accent1">
                    <a:lumMod val="75000"/>
                  </a:schemeClr>
                </a:solidFill>
              </a:rPr>
              <a:t>Annotation</a:t>
            </a:r>
            <a:endParaRPr lang="en-US" sz="165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50" b="1" dirty="0"/>
              <a:t>MAKER3 pipeline</a:t>
            </a:r>
            <a:r>
              <a:rPr lang="en-US" sz="1650" dirty="0"/>
              <a:t> (Augustus, </a:t>
            </a:r>
            <a:r>
              <a:rPr lang="en-US" sz="1650" dirty="0" err="1"/>
              <a:t>GeneMark</a:t>
            </a:r>
            <a:r>
              <a:rPr lang="en-US" sz="1650" dirty="0"/>
              <a:t>-ES)</a:t>
            </a:r>
          </a:p>
          <a:p>
            <a:r>
              <a:rPr lang="en-US" sz="1650" b="1" dirty="0"/>
              <a:t>RNA-Seq evidence</a:t>
            </a:r>
            <a:r>
              <a:rPr lang="en-US" sz="1650" dirty="0"/>
              <a:t> for gene models</a:t>
            </a:r>
          </a:p>
          <a:p>
            <a:r>
              <a:rPr lang="en-US" sz="1650" b="1" dirty="0"/>
              <a:t>dbCAN3</a:t>
            </a:r>
            <a:r>
              <a:rPr lang="en-US" sz="1650" dirty="0"/>
              <a:t>: </a:t>
            </a:r>
            <a:r>
              <a:rPr lang="en-US" sz="1650" dirty="0" err="1"/>
              <a:t>CAZyme</a:t>
            </a:r>
            <a:r>
              <a:rPr lang="en-US" sz="1650" dirty="0"/>
              <a:t> annotation</a:t>
            </a:r>
          </a:p>
          <a:p>
            <a:r>
              <a:rPr lang="en-US" sz="1650" b="1" dirty="0" err="1"/>
              <a:t>Geneious</a:t>
            </a:r>
            <a:r>
              <a:rPr lang="en-US" sz="1650" dirty="0"/>
              <a:t>: manual curation</a:t>
            </a:r>
          </a:p>
          <a:p>
            <a:pPr marL="0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ACF2BDB6-0C69-0D16-B222-708A88728399}"/>
              </a:ext>
            </a:extLst>
          </p:cNvPr>
          <p:cNvSpPr/>
          <p:nvPr/>
        </p:nvSpPr>
        <p:spPr>
          <a:xfrm>
            <a:off x="1391844" y="3799744"/>
            <a:ext cx="2743200" cy="2367879"/>
          </a:xfrm>
          <a:prstGeom prst="foldedCorner">
            <a:avLst/>
          </a:prstGeom>
          <a:solidFill>
            <a:srgbClr val="2747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Expected Key Results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Genome assemblies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: high contiguity + completeness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Broad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</a:rPr>
              <a:t>CAZyme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repertoire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predicted, including: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Esterases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Cutinases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Lipases</a:t>
            </a:r>
          </a:p>
          <a:p>
            <a:pPr algn="ctr"/>
            <a:endParaRPr lang="en-US" dirty="0"/>
          </a:p>
        </p:txBody>
      </p:sp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15058236-EE37-7941-0939-E0020321D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228" y="5955571"/>
            <a:ext cx="1399271" cy="424104"/>
          </a:xfrm>
          <a:prstGeom prst="rect">
            <a:avLst/>
          </a:prstGeom>
        </p:spPr>
      </p:pic>
      <p:pic>
        <p:nvPicPr>
          <p:cNvPr id="11" name="Picture 10" descr="A black text with colorful arrows&#10;&#10;AI-generated content may be incorrect.">
            <a:extLst>
              <a:ext uri="{FF2B5EF4-FFF2-40B4-BE49-F238E27FC236}">
                <a16:creationId xmlns:a16="http://schemas.microsoft.com/office/drawing/2014/main" id="{FAF3E73F-2DE3-EBAB-DB17-A69F5AD28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143" y="6044051"/>
            <a:ext cx="2227296" cy="603231"/>
          </a:xfrm>
          <a:prstGeom prst="rect">
            <a:avLst/>
          </a:prstGeom>
        </p:spPr>
      </p:pic>
      <p:pic>
        <p:nvPicPr>
          <p:cNvPr id="13" name="Picture 12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1A46946C-07C8-58DA-ADFC-F9B3156B3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617" y="1597796"/>
            <a:ext cx="2488499" cy="3811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EC47F169-2406-DE1C-265B-3DB9582BF71C}"/>
              </a:ext>
            </a:extLst>
          </p:cNvPr>
          <p:cNvSpPr/>
          <p:nvPr/>
        </p:nvSpPr>
        <p:spPr>
          <a:xfrm>
            <a:off x="4302491" y="5118080"/>
            <a:ext cx="1578543" cy="582634"/>
          </a:xfrm>
          <a:prstGeom prst="homePlate">
            <a:avLst>
              <a:gd name="adj" fmla="val 23499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MAKER Overview 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669019" y="1402102"/>
            <a:ext cx="43617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4050510" y="244951"/>
            <a:ext cx="3264690" cy="3104641"/>
          </a:xfrm>
          <a:prstGeom prst="roundRect">
            <a:avLst>
              <a:gd name="adj" fmla="val 400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98895" y="-210446"/>
            <a:ext cx="3462472" cy="384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US" sz="17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 Approach 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17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dirty="0" err="1"/>
              <a:t>Phylogenomics</a:t>
            </a:r>
            <a:r>
              <a:rPr lang="en-US" sz="1700" dirty="0"/>
              <a:t> integrates degraders and non-degraders to resolve evolutionary placement.</a:t>
            </a:r>
            <a:br>
              <a:rPr lang="en-US" sz="1700" dirty="0"/>
            </a:br>
            <a:r>
              <a:rPr lang="en-US" sz="1700" b="1" dirty="0" err="1"/>
              <a:t>OrthoFinder</a:t>
            </a:r>
            <a:r>
              <a:rPr lang="en-US" sz="1700" dirty="0"/>
              <a:t> identifies </a:t>
            </a:r>
            <a:r>
              <a:rPr lang="en-US" sz="1700" dirty="0" err="1"/>
              <a:t>orthogroups</a:t>
            </a:r>
            <a:r>
              <a:rPr lang="en-US" sz="1700" dirty="0"/>
              <a:t>, distinguishing shared vs unique genes.</a:t>
            </a:r>
            <a:br>
              <a:rPr lang="en-US" sz="1700" dirty="0"/>
            </a:br>
            <a:r>
              <a:rPr lang="en-US" sz="1700" b="1" dirty="0" err="1"/>
              <a:t>MCScanX</a:t>
            </a:r>
            <a:r>
              <a:rPr lang="en-US" sz="1700" b="1" dirty="0"/>
              <a:t> / MAUVE</a:t>
            </a:r>
            <a:r>
              <a:rPr lang="en-US" sz="1700" dirty="0"/>
              <a:t> assess genome collinearity, synteny, and structural rearrangements across related fungi.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24" y="191047"/>
            <a:ext cx="3776713" cy="5954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98CB0C2E-E93D-F8D2-5A24-6AA9D1A27585}"/>
              </a:ext>
            </a:extLst>
          </p:cNvPr>
          <p:cNvSpPr/>
          <p:nvPr/>
        </p:nvSpPr>
        <p:spPr>
          <a:xfrm>
            <a:off x="4207646" y="3572539"/>
            <a:ext cx="4926729" cy="2308324"/>
          </a:xfrm>
          <a:prstGeom prst="foldedCorner">
            <a:avLst>
              <a:gd name="adj" fmla="val 1005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E2A80-DD75-DBFC-5320-D687F6583D42}"/>
              </a:ext>
            </a:extLst>
          </p:cNvPr>
          <p:cNvSpPr txBox="1"/>
          <p:nvPr/>
        </p:nvSpPr>
        <p:spPr>
          <a:xfrm>
            <a:off x="4201228" y="3572539"/>
            <a:ext cx="51641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Expected Results:</a:t>
            </a:r>
          </a:p>
          <a:p>
            <a:endParaRPr lang="en-US" sz="1600" dirty="0"/>
          </a:p>
          <a:p>
            <a:r>
              <a:rPr lang="en-US" sz="1600" b="1" dirty="0"/>
              <a:t>- Unique </a:t>
            </a:r>
            <a:r>
              <a:rPr lang="en-US" sz="1600" b="1" dirty="0" err="1"/>
              <a:t>orthogroups</a:t>
            </a:r>
            <a:r>
              <a:rPr lang="en-US" sz="1600" dirty="0"/>
              <a:t> in degraders → candidate degradation genes.</a:t>
            </a:r>
          </a:p>
          <a:p>
            <a:r>
              <a:rPr lang="en-US" sz="1600" b="1" dirty="0"/>
              <a:t>- Synteny breaks / rearrangements</a:t>
            </a:r>
            <a:r>
              <a:rPr lang="en-US" sz="1600" dirty="0"/>
              <a:t> linked to adaptation.</a:t>
            </a:r>
          </a:p>
          <a:p>
            <a:r>
              <a:rPr lang="en-US" sz="1600" b="1" dirty="0"/>
              <a:t>- Evolutionary placement</a:t>
            </a:r>
            <a:r>
              <a:rPr lang="en-US" sz="1600" dirty="0"/>
              <a:t> of degraders within related fungi.</a:t>
            </a:r>
          </a:p>
          <a:p>
            <a:r>
              <a:rPr lang="en-US" sz="1600" b="1" dirty="0"/>
              <a:t>- Integration</a:t>
            </a:r>
            <a:r>
              <a:rPr lang="en-US" sz="1600" dirty="0"/>
              <a:t> pinpoints gene clusters for PLA/PHA degradation.</a:t>
            </a:r>
          </a:p>
        </p:txBody>
      </p:sp>
      <p:pic>
        <p:nvPicPr>
          <p:cNvPr id="12" name="Picture 11" descr="A black and white text&#10;&#10;AI-generated content may be incorrect.">
            <a:extLst>
              <a:ext uri="{FF2B5EF4-FFF2-40B4-BE49-F238E27FC236}">
                <a16:creationId xmlns:a16="http://schemas.microsoft.com/office/drawing/2014/main" id="{5AA92BA5-5F54-9F7E-BBBF-933F5484A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134" y="6026189"/>
            <a:ext cx="1971002" cy="383053"/>
          </a:xfrm>
          <a:prstGeom prst="rect">
            <a:avLst/>
          </a:prstGeom>
        </p:spPr>
      </p:pic>
      <p:pic>
        <p:nvPicPr>
          <p:cNvPr id="17" name="Picture 16" descr="A magnifying glass with a tree logo&#10;&#10;AI-generated content may be incorrect.">
            <a:extLst>
              <a:ext uri="{FF2B5EF4-FFF2-40B4-BE49-F238E27FC236}">
                <a16:creationId xmlns:a16="http://schemas.microsoft.com/office/drawing/2014/main" id="{A4C61F3A-9D9C-5319-463E-B5D03AF1F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26059" y="5912882"/>
            <a:ext cx="984228" cy="787825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3F4A52-A66C-2995-BA7D-1335712C4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535" y="2039574"/>
            <a:ext cx="3290465" cy="2948527"/>
          </a:xfrm>
          <a:prstGeom prst="rect">
            <a:avLst/>
          </a:prstGeom>
        </p:spPr>
      </p:pic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92CA992F-D3D0-52A3-A34B-3C4755CCAC73}"/>
              </a:ext>
            </a:extLst>
          </p:cNvPr>
          <p:cNvSpPr/>
          <p:nvPr/>
        </p:nvSpPr>
        <p:spPr>
          <a:xfrm>
            <a:off x="7522325" y="1638961"/>
            <a:ext cx="1843056" cy="801227"/>
          </a:xfrm>
          <a:prstGeom prst="homePlate">
            <a:avLst>
              <a:gd name="adj" fmla="val 2783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/>
              <a:t>Mock example jvenn (Orthofinder)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942" y="-43331"/>
            <a:ext cx="4893455" cy="1325563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7201443" y="11822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8347285" y="1332860"/>
            <a:ext cx="3577379" cy="4631123"/>
          </a:xfrm>
          <a:prstGeom prst="roundRect">
            <a:avLst>
              <a:gd name="adj" fmla="val 653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29" y="3066354"/>
            <a:ext cx="3729148" cy="289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018" y="1332860"/>
            <a:ext cx="3577379" cy="488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Transcriptomic Analysis</a:t>
            </a:r>
          </a:p>
          <a:p>
            <a:pPr marL="0" indent="0"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RNA-Seq design</a:t>
            </a:r>
            <a:endParaRPr lang="en-US" sz="17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dirty="0"/>
              <a:t>12 libraries: Control, PLA, PHA, Blank × 3 replicates</a:t>
            </a:r>
          </a:p>
          <a:p>
            <a:r>
              <a:rPr lang="en-US" sz="1700" dirty="0"/>
              <a:t>PLA/PHA sampled at </a:t>
            </a:r>
            <a:r>
              <a:rPr lang="en-US" sz="1700" b="1" dirty="0"/>
              <a:t>12 h, 24 h, 36 h</a:t>
            </a:r>
            <a:r>
              <a:rPr lang="en-US" sz="1700" dirty="0"/>
              <a:t>; Control = baseline</a:t>
            </a:r>
          </a:p>
          <a:p>
            <a:pPr marL="0" indent="0"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</a:rPr>
              <a:t>Quantification &amp; DEG analysis</a:t>
            </a:r>
            <a:endParaRPr lang="en-US" sz="17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700" b="1" dirty="0"/>
              <a:t>Salmon</a:t>
            </a:r>
            <a:r>
              <a:rPr lang="en-US" sz="1700" dirty="0"/>
              <a:t>: transcript quantification</a:t>
            </a:r>
          </a:p>
          <a:p>
            <a:r>
              <a:rPr lang="en-US" sz="1700" b="1" dirty="0" err="1"/>
              <a:t>tximport</a:t>
            </a:r>
            <a:r>
              <a:rPr lang="en-US" sz="1700" dirty="0"/>
              <a:t>: gene-level aggregation</a:t>
            </a:r>
          </a:p>
          <a:p>
            <a:r>
              <a:rPr lang="en-US" sz="1700" b="1" dirty="0"/>
              <a:t>DESeq2</a:t>
            </a:r>
            <a:r>
              <a:rPr lang="en-US" sz="1700" dirty="0"/>
              <a:t>: DEG detection (FDR ≤ 0.05, |</a:t>
            </a:r>
            <a:r>
              <a:rPr lang="en-US" sz="1700" dirty="0" err="1"/>
              <a:t>log₂FC</a:t>
            </a:r>
            <a:r>
              <a:rPr lang="en-US" sz="1700" dirty="0"/>
              <a:t>| ≥ 2)</a:t>
            </a:r>
          </a:p>
          <a:p>
            <a:r>
              <a:rPr lang="en-US" sz="1700" b="1" dirty="0"/>
              <a:t>Thousands of DEGs</a:t>
            </a:r>
            <a:r>
              <a:rPr lang="en-US" sz="1700" dirty="0"/>
              <a:t> identified, with </a:t>
            </a:r>
            <a:r>
              <a:rPr lang="en-US" sz="1700" b="1" dirty="0"/>
              <a:t>plastic-specific signatures</a:t>
            </a:r>
            <a:endParaRPr lang="en-US" sz="17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2287A017-543C-3CC7-5F4A-D11F0FB420B8}"/>
              </a:ext>
            </a:extLst>
          </p:cNvPr>
          <p:cNvSpPr/>
          <p:nvPr/>
        </p:nvSpPr>
        <p:spPr>
          <a:xfrm>
            <a:off x="1155921" y="3070314"/>
            <a:ext cx="2942304" cy="2643266"/>
          </a:xfrm>
          <a:prstGeom prst="foldedCorner">
            <a:avLst/>
          </a:prstGeom>
          <a:solidFill>
            <a:srgbClr val="6CA3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5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Expected DEGs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PLA → ↑ </a:t>
            </a:r>
            <a:r>
              <a:rPr lang="en-US" sz="1600" dirty="0" err="1">
                <a:solidFill>
                  <a:schemeClr val="bg1"/>
                </a:solidFill>
              </a:rPr>
              <a:t>cutinases</a:t>
            </a:r>
            <a:r>
              <a:rPr lang="en-US" sz="1600" dirty="0">
                <a:solidFill>
                  <a:schemeClr val="bg1"/>
                </a:solidFill>
              </a:rPr>
              <a:t>, esterases, lipases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 → ↑ PHA depolymerase-like, lipases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Shared → ↑ oxidoreductases, transporters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Integration → overlap with </a:t>
            </a:r>
            <a:r>
              <a:rPr lang="en-US" sz="1600" dirty="0" err="1">
                <a:solidFill>
                  <a:schemeClr val="bg1"/>
                </a:solidFill>
              </a:rPr>
              <a:t>CAZymes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orthogroups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21" name="Picture 20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82FC665-3D50-0033-C020-B4ECB4B8A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6" y="290278"/>
            <a:ext cx="6778168" cy="225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45B324F2-8932-E38B-C5BE-71A630A52CE7}"/>
              </a:ext>
            </a:extLst>
          </p:cNvPr>
          <p:cNvSpPr/>
          <p:nvPr/>
        </p:nvSpPr>
        <p:spPr>
          <a:xfrm flipH="1">
            <a:off x="6136103" y="2202018"/>
            <a:ext cx="1583358" cy="484086"/>
          </a:xfrm>
          <a:prstGeom prst="homePlate">
            <a:avLst>
              <a:gd name="adj" fmla="val 41516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/>
              <a:t>Workflow for DGE analysis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2182</Words>
  <Application>Microsoft Office PowerPoint</Application>
  <PresentationFormat>Widescreen</PresentationFormat>
  <Paragraphs>212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Collection and Identification</vt:lpstr>
      <vt:lpstr>             DNA Extraction &amp; RNA Quality Control</vt:lpstr>
      <vt:lpstr>             Hybrid Genome   Sequencing Strategy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2025-08-23T11:03:56Z</dcterms:modified>
</cp:coreProperties>
</file>